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8E96A-69D7-4074-B524-3A8E7CA0508E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E559-EC18-4920-A4E0-D57DD77A4C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tovidel.net/appended_files/big/5342a4848c3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71678"/>
            <a:ext cx="4786314" cy="30960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Презентація на тему: “</a:t>
            </a:r>
            <a:r>
              <a:rPr lang="uk-UA" dirty="0" smtClean="0"/>
              <a:t>Каріатида</a:t>
            </a:r>
            <a:r>
              <a:rPr lang="uk-UA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143380"/>
            <a:ext cx="3929090" cy="25003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Підготувала: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учениця 11-В класу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Козелецької ЗОШ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I-III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ступенів №3</a:t>
            </a:r>
            <a:b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Оніщук Дар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  <a:r>
              <a:rPr lang="uk-UA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domik.ua/pic/publication_25302_imgc75cf6de7d1f4f6cf82a85fa6f900a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72074"/>
            <a:ext cx="7072362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err="1" smtClean="0"/>
              <a:t>Україна</a:t>
            </a:r>
            <a:r>
              <a:rPr lang="ru-RU" sz="4000" dirty="0" smtClean="0"/>
              <a:t>, м. </a:t>
            </a:r>
            <a:r>
              <a:rPr lang="ru-RU" sz="4000" dirty="0" err="1" smtClean="0"/>
              <a:t>Київ</a:t>
            </a:r>
            <a:r>
              <a:rPr lang="ru-RU" sz="4000" dirty="0" smtClean="0"/>
              <a:t>. </a:t>
            </a:r>
            <a:r>
              <a:rPr lang="ru-RU" sz="4000" dirty="0" err="1" smtClean="0"/>
              <a:t>Житловий</a:t>
            </a:r>
            <a:r>
              <a:rPr lang="ru-RU" sz="4000" dirty="0" smtClean="0"/>
              <a:t> </a:t>
            </a:r>
            <a:r>
              <a:rPr lang="ru-RU" sz="4000" dirty="0" err="1" smtClean="0"/>
              <a:t>будинок</a:t>
            </a:r>
            <a:r>
              <a:rPr lang="ru-RU" sz="4000" dirty="0" smtClean="0"/>
              <a:t>. Центр (</a:t>
            </a:r>
            <a:r>
              <a:rPr lang="ru-RU" sz="4000" dirty="0" err="1" smtClean="0"/>
              <a:t>вул.Ярославів</a:t>
            </a:r>
            <a:r>
              <a:rPr lang="ru-RU" sz="4000" dirty="0" smtClean="0"/>
              <a:t> Вал)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domik.ua/pic/publication_25302_imga85faa71092eb5993d9fced2d466a8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72074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Україна</a:t>
            </a:r>
            <a:r>
              <a:rPr lang="ru-RU" dirty="0" smtClean="0"/>
              <a:t>, м. </a:t>
            </a:r>
            <a:r>
              <a:rPr lang="ru-RU" dirty="0" err="1" smtClean="0"/>
              <a:t>Київ</a:t>
            </a:r>
            <a:r>
              <a:rPr lang="ru-RU" dirty="0" smtClean="0"/>
              <a:t>. </a:t>
            </a:r>
            <a:r>
              <a:rPr lang="ru-RU" dirty="0" err="1" smtClean="0"/>
              <a:t>Житловий</a:t>
            </a:r>
            <a:r>
              <a:rPr lang="ru-RU" dirty="0" smtClean="0"/>
              <a:t> </a:t>
            </a:r>
            <a:r>
              <a:rPr lang="ru-RU" dirty="0" err="1" smtClean="0"/>
              <a:t>будинок</a:t>
            </a:r>
            <a:r>
              <a:rPr lang="ru-RU" dirty="0" smtClean="0"/>
              <a:t>. Центр (</a:t>
            </a:r>
            <a:r>
              <a:rPr lang="ru-RU" dirty="0" err="1" smtClean="0"/>
              <a:t>вул.Прорізна</a:t>
            </a:r>
            <a:r>
              <a:rPr lang="ru-RU" dirty="0" smtClean="0"/>
              <a:t>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ncientrome.ru/art/artwork/sculp/gr/statue/sta0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6613" y="1347718"/>
            <a:ext cx="3935915" cy="55102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КАРІАТИДА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    </a:t>
            </a:r>
            <a:r>
              <a:rPr lang="vi-VN" sz="2400" b="1" u="sng" dirty="0" smtClean="0">
                <a:solidFill>
                  <a:srgbClr val="FF0000"/>
                </a:solidFill>
              </a:rPr>
              <a:t>Каріати́да</a:t>
            </a:r>
            <a:r>
              <a:rPr lang="vi-VN" sz="2400" dirty="0" smtClean="0"/>
              <a:t> (грец. </a:t>
            </a:r>
            <a:r>
              <a:rPr lang="el-GR" sz="2400" i="1" dirty="0"/>
              <a:t>καρυάτιδα</a:t>
            </a:r>
            <a:r>
              <a:rPr lang="el-GR" sz="2400" dirty="0" smtClean="0"/>
              <a:t>, «</a:t>
            </a:r>
            <a:r>
              <a:rPr lang="vi-VN" sz="2400" dirty="0" smtClean="0"/>
              <a:t>Жриця храму Артеміди у Карії» (місто поблизу Спарти</a:t>
            </a:r>
            <a:r>
              <a:rPr lang="uk-UA" sz="2400" dirty="0" smtClean="0"/>
              <a:t>)</a:t>
            </a:r>
            <a:r>
              <a:rPr lang="vi-VN" sz="2400" dirty="0" smtClean="0"/>
              <a:t>) — статуя одягненої жінки, введена у вжиток давньогрецькими архітекторами для підтримки антаблемента, та інших тримальних функцій.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9/90/Koren_GR-Athen_Akropo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974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5016"/>
            <a:ext cx="8229600" cy="98265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Портик </a:t>
            </a:r>
            <a:r>
              <a:rPr lang="ru-RU" dirty="0" err="1" smtClean="0"/>
              <a:t>Каріатид</a:t>
            </a:r>
            <a:r>
              <a:rPr lang="ru-RU" dirty="0" smtClean="0"/>
              <a:t>, </a:t>
            </a:r>
            <a:r>
              <a:rPr lang="ru-RU" dirty="0" err="1" smtClean="0"/>
              <a:t>Ерехтейон</a:t>
            </a:r>
            <a:r>
              <a:rPr lang="ru-RU" dirty="0" smtClean="0"/>
              <a:t>, </a:t>
            </a:r>
            <a:r>
              <a:rPr lang="ru-RU" dirty="0" err="1" smtClean="0"/>
              <a:t>Афінський</a:t>
            </a:r>
            <a:r>
              <a:rPr lang="ru-RU" dirty="0" smtClean="0"/>
              <a:t> акрополь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8/85/Porch_of_Maidens_by_Vasiliy_Pole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422394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85720" y="5715016"/>
            <a:ext cx="8229600" cy="98265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Портик </a:t>
            </a:r>
            <a:r>
              <a:rPr lang="ru-RU" dirty="0" err="1" smtClean="0"/>
              <a:t>Каріатид</a:t>
            </a:r>
            <a:r>
              <a:rPr lang="ru-RU" dirty="0" smtClean="0"/>
              <a:t>, </a:t>
            </a:r>
            <a:r>
              <a:rPr lang="ru-RU" dirty="0" err="1" smtClean="0"/>
              <a:t>Ерехтейон</a:t>
            </a:r>
            <a:r>
              <a:rPr lang="ru-RU" dirty="0" smtClean="0"/>
              <a:t>, </a:t>
            </a:r>
            <a:r>
              <a:rPr lang="ru-RU" dirty="0" err="1" smtClean="0"/>
              <a:t>Афінський</a:t>
            </a:r>
            <a:r>
              <a:rPr lang="ru-RU" dirty="0" smtClean="0"/>
              <a:t> акрополь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project.ukrinform.ua/upload/images/medialibrary_ad3_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9144000" cy="494054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6000768"/>
            <a:ext cx="771527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Портик </a:t>
            </a:r>
            <a:r>
              <a:rPr lang="ru-RU" sz="2800" dirty="0" err="1" smtClean="0"/>
              <a:t>Каріатид</a:t>
            </a:r>
            <a:r>
              <a:rPr lang="ru-RU" sz="2800" dirty="0" smtClean="0"/>
              <a:t>, </a:t>
            </a:r>
            <a:r>
              <a:rPr lang="ru-RU" sz="2800" dirty="0" err="1" smtClean="0"/>
              <a:t>Ерехтейон</a:t>
            </a:r>
            <a:r>
              <a:rPr lang="ru-RU" sz="2800" dirty="0" smtClean="0"/>
              <a:t>, </a:t>
            </a:r>
            <a:r>
              <a:rPr lang="ru-RU" sz="2800" dirty="0" err="1" smtClean="0"/>
              <a:t>Афінський</a:t>
            </a:r>
            <a:r>
              <a:rPr lang="ru-RU" sz="2800" dirty="0" smtClean="0"/>
              <a:t> акрополь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chef.bbci.co.uk/news/ws/624/amz/worldservice/live/assets/images/2014/09/22/140922143152_tomcaryatid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0"/>
            <a:ext cx="667713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643578"/>
            <a:ext cx="7786742" cy="82708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Каріатиди</a:t>
            </a:r>
            <a:r>
              <a:rPr lang="ru-RU" dirty="0" smtClean="0"/>
              <a:t> </a:t>
            </a:r>
            <a:r>
              <a:rPr lang="ru-RU" dirty="0" err="1" smtClean="0"/>
              <a:t>Амфіполіса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atic.panoramio.com/photos/large/677617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500066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5286388"/>
            <a:ext cx="900115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/>
              <a:t>       </a:t>
            </a:r>
            <a:r>
              <a:rPr lang="ru-RU" sz="3600" b="1" dirty="0" err="1" smtClean="0"/>
              <a:t>Будинок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каріатидами</a:t>
            </a:r>
            <a:r>
              <a:rPr lang="ru-RU" sz="3600" b="1" dirty="0" smtClean="0"/>
              <a:t>. </a:t>
            </a:r>
            <a:r>
              <a:rPr lang="ru-RU" sz="3600" b="1" dirty="0" err="1" smtClean="0"/>
              <a:t>Україна</a:t>
            </a:r>
            <a:r>
              <a:rPr lang="ru-RU" sz="3600" b="1" dirty="0" smtClean="0"/>
              <a:t>, </a:t>
            </a:r>
            <a:br>
              <a:rPr lang="ru-RU" sz="3600" b="1" dirty="0" smtClean="0"/>
            </a:br>
            <a:r>
              <a:rPr lang="ru-RU" sz="3600" b="1" dirty="0" smtClean="0"/>
              <a:t>                         </a:t>
            </a:r>
            <a:r>
              <a:rPr lang="ru-RU" sz="3600" b="1" dirty="0" err="1" smtClean="0"/>
              <a:t>місто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Суми</a:t>
            </a: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mistaua.com/filesup/dost_foto/344_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2428892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800" b="1" dirty="0" err="1" smtClean="0"/>
              <a:t>Будинок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err="1" smtClean="0"/>
              <a:t>каріатидами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err="1" smtClean="0"/>
              <a:t>Україна</a:t>
            </a:r>
            <a:r>
              <a:rPr lang="ru-RU" sz="2800" b="1" dirty="0" smtClean="0"/>
              <a:t>, 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err="1" smtClean="0"/>
              <a:t>місто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Суми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omik.ua/pic/publication_25302_img7967107286ee6c6cdc3a0a98c8f612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64" cy="721521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357826"/>
            <a:ext cx="6415110" cy="90012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Україна</a:t>
            </a:r>
            <a:r>
              <a:rPr lang="ru-RU" dirty="0" smtClean="0">
                <a:solidFill>
                  <a:schemeClr val="tx1"/>
                </a:solidFill>
              </a:rPr>
              <a:t>, м. </a:t>
            </a:r>
            <a:r>
              <a:rPr lang="ru-RU" dirty="0" err="1" smtClean="0">
                <a:solidFill>
                  <a:schemeClr val="tx1"/>
                </a:solidFill>
              </a:rPr>
              <a:t>Київ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Адміністративна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споруда</a:t>
            </a:r>
            <a:r>
              <a:rPr lang="ru-RU" dirty="0" smtClean="0">
                <a:solidFill>
                  <a:schemeClr val="tx1"/>
                </a:solidFill>
              </a:rPr>
              <a:t>. Центр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75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Презентація на тему: “Каріатида”</vt:lpstr>
      <vt:lpstr>КАРІАТИДА</vt:lpstr>
      <vt:lpstr>Презентация PowerPoint</vt:lpstr>
      <vt:lpstr>Презентация PowerPoint</vt:lpstr>
      <vt:lpstr>Презентация PowerPoint</vt:lpstr>
      <vt:lpstr>Каріатиди Амфіполіса</vt:lpstr>
      <vt:lpstr>Презентация PowerPoint</vt:lpstr>
      <vt:lpstr>Презентация PowerPoint</vt:lpstr>
      <vt:lpstr>Презентация PowerPoint</vt:lpstr>
      <vt:lpstr> Україна, м. Київ. Житловий будинок. Центр (вул.Ярославів Вал)  </vt:lpstr>
      <vt:lpstr> Україна, м. Київ. Житловий будинок. Центр (вул.Прорізна)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“Каріотида та атлант”</dc:title>
  <dc:creator>Admin</dc:creator>
  <cp:lastModifiedBy>Maksim Kitskaylo</cp:lastModifiedBy>
  <cp:revision>4</cp:revision>
  <dcterms:created xsi:type="dcterms:W3CDTF">2015-10-06T20:21:14Z</dcterms:created>
  <dcterms:modified xsi:type="dcterms:W3CDTF">2016-02-16T14:45:36Z</dcterms:modified>
</cp:coreProperties>
</file>