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8" r:id="rId4"/>
    <p:sldId id="259" r:id="rId5"/>
    <p:sldId id="261" r:id="rId6"/>
    <p:sldId id="263" r:id="rId7"/>
    <p:sldId id="262" r:id="rId8"/>
    <p:sldId id="265" r:id="rId9"/>
    <p:sldId id="266" r:id="rId10"/>
    <p:sldId id="267" r:id="rId11"/>
    <p:sldId id="264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6" autoAdjust="0"/>
    <p:restoredTop sz="94690" autoAdjust="0"/>
  </p:normalViewPr>
  <p:slideViewPr>
    <p:cSldViewPr>
      <p:cViewPr varScale="1">
        <p:scale>
          <a:sx n="59" d="100"/>
          <a:sy n="59" d="100"/>
        </p:scale>
        <p:origin x="-78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071546"/>
          </a:xfrm>
        </p:spPr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st" pitchFamily="2" charset="0"/>
              </a:rPr>
              <a:t>Утилізація сміття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st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390" y="1643050"/>
            <a:ext cx="8483036" cy="4214842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5400" dirty="0" smtClean="0"/>
              <a:t>Речі  </a:t>
            </a:r>
            <a:r>
              <a:rPr lang="en-US" sz="5400" dirty="0" smtClean="0"/>
              <a:t>upcycling</a:t>
            </a:r>
            <a:r>
              <a:rPr lang="uk-UA" sz="5400" dirty="0" smtClean="0"/>
              <a:t/>
            </a:r>
            <a:br>
              <a:rPr lang="uk-UA" sz="5400" dirty="0" smtClean="0"/>
            </a:br>
            <a:r>
              <a:rPr lang="uk-UA" sz="2400" dirty="0" smtClean="0">
                <a:solidFill>
                  <a:schemeClr val="accent1"/>
                </a:solidFill>
              </a:rPr>
              <a:t>завалявся десь тенісний м'ячик </a:t>
            </a:r>
            <a:endParaRPr lang="ru-RU" sz="5400" dirty="0"/>
          </a:p>
        </p:txBody>
      </p:sp>
      <p:pic>
        <p:nvPicPr>
          <p:cNvPr id="5" name="Содержимое 4" descr="1315221509_1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448574"/>
            <a:ext cx="3521075" cy="2829215"/>
          </a:xfrm>
        </p:spPr>
      </p:pic>
      <p:pic>
        <p:nvPicPr>
          <p:cNvPr id="6" name="Содержимое 5" descr="tennis_ball_upcycle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464189" y="1600200"/>
            <a:ext cx="2949296" cy="4525963"/>
          </a:xfrm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краще?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Викинути забруднивши природу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Чи зробити таку креативну річ</a:t>
            </a:r>
            <a:endParaRPr lang="ru-RU" dirty="0"/>
          </a:p>
        </p:txBody>
      </p:sp>
      <p:pic>
        <p:nvPicPr>
          <p:cNvPr id="8" name="Содержимое 7" descr="original-066fc84feb43f5bf7fa2588d8a4b6542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57960"/>
            <a:ext cx="3521075" cy="2621530"/>
          </a:xfrm>
        </p:spPr>
      </p:pic>
      <p:pic>
        <p:nvPicPr>
          <p:cNvPr id="7" name="Содержимое 6" descr="spoonpegs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178300" y="2177839"/>
            <a:ext cx="3521075" cy="3181771"/>
          </a:xfrm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Рішення за тобою!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357322"/>
          </a:xfrm>
        </p:spPr>
        <p:txBody>
          <a:bodyPr/>
          <a:lstStyle/>
          <a:p>
            <a:r>
              <a:rPr lang="uk-UA" dirty="0" smtClean="0">
                <a:latin typeface="Gost" pitchFamily="2" charset="0"/>
              </a:rPr>
              <a:t>Що ж таке УТИЛІЗАЦІЯ?</a:t>
            </a:r>
            <a:endParaRPr lang="ru-RU" dirty="0">
              <a:latin typeface="Gost" pitchFamily="2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Gost" pitchFamily="2" charset="0"/>
              </a:rPr>
              <a:t>УТИЛІЗАЦІЯ-</a:t>
            </a:r>
            <a:r>
              <a:rPr lang="ru-RU" dirty="0" smtClean="0">
                <a:latin typeface="Gost" pitchFamily="2" charset="0"/>
              </a:rPr>
              <a:t/>
            </a:r>
            <a:br>
              <a:rPr lang="ru-RU" dirty="0" smtClean="0">
                <a:latin typeface="Gost" pitchFamily="2" charset="0"/>
              </a:rPr>
            </a:br>
            <a:r>
              <a:rPr lang="ru-RU" dirty="0" err="1" smtClean="0">
                <a:latin typeface="Gost" pitchFamily="2" charset="0"/>
              </a:rPr>
              <a:t>використання</a:t>
            </a:r>
            <a:r>
              <a:rPr lang="ru-RU" dirty="0" smtClean="0">
                <a:latin typeface="Gost" pitchFamily="2" charset="0"/>
              </a:rPr>
              <a:t> </a:t>
            </a:r>
            <a:r>
              <a:rPr lang="ru-RU" dirty="0" err="1" smtClean="0">
                <a:latin typeface="Gost" pitchFamily="2" charset="0"/>
              </a:rPr>
              <a:t>відходів</a:t>
            </a:r>
            <a:r>
              <a:rPr lang="ru-RU" dirty="0" smtClean="0">
                <a:latin typeface="Gost" pitchFamily="2" charset="0"/>
              </a:rPr>
              <a:t> </a:t>
            </a:r>
            <a:r>
              <a:rPr lang="ru-RU" dirty="0" err="1" smtClean="0">
                <a:latin typeface="Gost" pitchFamily="2" charset="0"/>
              </a:rPr>
              <a:t>або</a:t>
            </a:r>
            <a:r>
              <a:rPr lang="ru-RU" dirty="0" smtClean="0">
                <a:latin typeface="Gost" pitchFamily="2" charset="0"/>
              </a:rPr>
              <a:t> </a:t>
            </a:r>
            <a:r>
              <a:rPr lang="ru-RU" dirty="0" err="1" smtClean="0">
                <a:latin typeface="Gost" pitchFamily="2" charset="0"/>
              </a:rPr>
              <a:t>відпрацьованих</a:t>
            </a:r>
            <a:r>
              <a:rPr lang="ru-RU" dirty="0" smtClean="0">
                <a:latin typeface="Gost" pitchFamily="2" charset="0"/>
              </a:rPr>
              <a:t> </a:t>
            </a:r>
            <a:r>
              <a:rPr lang="ru-RU" dirty="0" err="1" smtClean="0">
                <a:latin typeface="Gost" pitchFamily="2" charset="0"/>
              </a:rPr>
              <a:t>елементів</a:t>
            </a:r>
            <a:r>
              <a:rPr lang="ru-RU" dirty="0" smtClean="0">
                <a:latin typeface="Gost" pitchFamily="2" charset="0"/>
              </a:rPr>
              <a:t> для </a:t>
            </a:r>
            <a:r>
              <a:rPr lang="ru-RU" dirty="0" err="1" smtClean="0">
                <a:latin typeface="Gost" pitchFamily="2" charset="0"/>
              </a:rPr>
              <a:t>виготовлення</a:t>
            </a:r>
            <a:r>
              <a:rPr lang="ru-RU" dirty="0" smtClean="0">
                <a:latin typeface="Gost" pitchFamily="2" charset="0"/>
              </a:rPr>
              <a:t> </a:t>
            </a:r>
            <a:r>
              <a:rPr lang="ru-RU" dirty="0" err="1" smtClean="0">
                <a:latin typeface="Gost" pitchFamily="2" charset="0"/>
              </a:rPr>
              <a:t>нових</a:t>
            </a:r>
            <a:r>
              <a:rPr lang="ru-RU" dirty="0" smtClean="0">
                <a:latin typeface="Gost" pitchFamily="2" charset="0"/>
              </a:rPr>
              <a:t> </a:t>
            </a:r>
            <a:r>
              <a:rPr lang="ru-RU" dirty="0" err="1" smtClean="0">
                <a:latin typeface="Gost" pitchFamily="2" charset="0"/>
              </a:rPr>
              <a:t>продуктів</a:t>
            </a:r>
            <a:r>
              <a:rPr lang="ru-RU" dirty="0" smtClean="0">
                <a:latin typeface="Gost" pitchFamily="2" charset="0"/>
              </a:rPr>
              <a:t>, напр., </a:t>
            </a:r>
            <a:r>
              <a:rPr lang="ru-RU" dirty="0" err="1" smtClean="0">
                <a:latin typeface="Gost" pitchFamily="2" charset="0"/>
              </a:rPr>
              <a:t>використаних</a:t>
            </a:r>
            <a:r>
              <a:rPr lang="ru-RU" dirty="0" smtClean="0">
                <a:latin typeface="Gost" pitchFamily="2" charset="0"/>
              </a:rPr>
              <a:t> шин - як </a:t>
            </a:r>
            <a:r>
              <a:rPr lang="ru-RU" dirty="0" err="1" smtClean="0">
                <a:latin typeface="Gost" pitchFamily="2" charset="0"/>
              </a:rPr>
              <a:t>палива</a:t>
            </a:r>
            <a:r>
              <a:rPr lang="ru-RU" dirty="0" smtClean="0">
                <a:latin typeface="Gost" pitchFamily="2" charset="0"/>
              </a:rPr>
              <a:t>, </a:t>
            </a:r>
            <a:r>
              <a:rPr lang="ru-RU" dirty="0" err="1" smtClean="0">
                <a:latin typeface="Gost" pitchFamily="2" charset="0"/>
              </a:rPr>
              <a:t>макулатури</a:t>
            </a:r>
            <a:r>
              <a:rPr lang="ru-RU" dirty="0" smtClean="0">
                <a:latin typeface="Gost" pitchFamily="2" charset="0"/>
              </a:rPr>
              <a:t> - для </a:t>
            </a:r>
            <a:r>
              <a:rPr lang="ru-RU" dirty="0" err="1" smtClean="0">
                <a:latin typeface="Gost" pitchFamily="2" charset="0"/>
              </a:rPr>
              <a:t>виробництва</a:t>
            </a:r>
            <a:r>
              <a:rPr lang="ru-RU" dirty="0" smtClean="0">
                <a:latin typeface="Gost" pitchFamily="2" charset="0"/>
              </a:rPr>
              <a:t> </a:t>
            </a:r>
            <a:r>
              <a:rPr lang="ru-RU" dirty="0" err="1" smtClean="0">
                <a:latin typeface="Gost" pitchFamily="2" charset="0"/>
              </a:rPr>
              <a:t>паперу</a:t>
            </a:r>
            <a:r>
              <a:rPr lang="ru-RU" dirty="0" smtClean="0">
                <a:latin typeface="Gost" pitchFamily="2" charset="0"/>
              </a:rPr>
              <a:t>.</a:t>
            </a:r>
            <a:endParaRPr lang="ru-RU" dirty="0">
              <a:latin typeface="Gost" pitchFamily="2" charset="0"/>
            </a:endParaRPr>
          </a:p>
        </p:txBody>
      </p:sp>
      <p:pic>
        <p:nvPicPr>
          <p:cNvPr id="6" name="Содержимое 5" descr="456383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39155" y="2347200"/>
            <a:ext cx="3004745" cy="3219370"/>
          </a:xfr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Gost" pitchFamily="2" charset="0"/>
              </a:rPr>
              <a:t>Утилізація пластика</a:t>
            </a:r>
            <a:endParaRPr lang="ru-RU" dirty="0">
              <a:latin typeface="Gos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ru-RU" b="1" dirty="0" smtClean="0">
                <a:latin typeface="Gost" pitchFamily="2" charset="0"/>
              </a:rPr>
              <a:t>Факт:</a:t>
            </a:r>
            <a:r>
              <a:rPr lang="ru-RU" dirty="0" smtClean="0">
                <a:latin typeface="Gost" pitchFamily="2" charset="0"/>
              </a:rPr>
              <a:t> </a:t>
            </a:r>
            <a:r>
              <a:rPr lang="ru-RU" dirty="0" err="1" smtClean="0">
                <a:latin typeface="Gost" pitchFamily="2" charset="0"/>
              </a:rPr>
              <a:t>з</a:t>
            </a:r>
            <a:r>
              <a:rPr lang="ru-RU" dirty="0" smtClean="0">
                <a:latin typeface="Gost" pitchFamily="2" charset="0"/>
              </a:rPr>
              <a:t> </a:t>
            </a:r>
            <a:r>
              <a:rPr lang="ru-RU" dirty="0" err="1" smtClean="0">
                <a:latin typeface="Gost" pitchFamily="2" charset="0"/>
              </a:rPr>
              <a:t>усього</a:t>
            </a:r>
            <a:r>
              <a:rPr lang="ru-RU" dirty="0" smtClean="0">
                <a:latin typeface="Gost" pitchFamily="2" charset="0"/>
              </a:rPr>
              <a:t> пластику, </a:t>
            </a:r>
            <a:r>
              <a:rPr lang="ru-RU" dirty="0" err="1" smtClean="0">
                <a:latin typeface="Gost" pitchFamily="2" charset="0"/>
              </a:rPr>
              <a:t>що</a:t>
            </a:r>
            <a:r>
              <a:rPr lang="ru-RU" dirty="0" smtClean="0">
                <a:latin typeface="Gost" pitchFamily="2" charset="0"/>
              </a:rPr>
              <a:t> </a:t>
            </a:r>
            <a:r>
              <a:rPr lang="ru-RU" dirty="0" err="1" smtClean="0">
                <a:latin typeface="Gost" pitchFamily="2" charset="0"/>
              </a:rPr>
              <a:t>використовує</a:t>
            </a:r>
            <a:r>
              <a:rPr lang="ru-RU" dirty="0" smtClean="0">
                <a:latin typeface="Gost" pitchFamily="2" charset="0"/>
              </a:rPr>
              <a:t> </a:t>
            </a:r>
            <a:r>
              <a:rPr lang="ru-RU" dirty="0" err="1" smtClean="0">
                <a:latin typeface="Gost" pitchFamily="2" charset="0"/>
              </a:rPr>
              <a:t>людство</a:t>
            </a:r>
            <a:r>
              <a:rPr lang="ru-RU" dirty="0" smtClean="0">
                <a:latin typeface="Gost" pitchFamily="2" charset="0"/>
              </a:rPr>
              <a:t>, </a:t>
            </a:r>
            <a:r>
              <a:rPr lang="ru-RU" dirty="0" err="1" smtClean="0">
                <a:latin typeface="Gost" pitchFamily="2" charset="0"/>
              </a:rPr>
              <a:t>тільки</a:t>
            </a:r>
            <a:r>
              <a:rPr lang="ru-RU" dirty="0" smtClean="0">
                <a:latin typeface="Gost" pitchFamily="2" charset="0"/>
              </a:rPr>
              <a:t> 10% </a:t>
            </a:r>
            <a:r>
              <a:rPr lang="ru-RU" dirty="0" err="1" smtClean="0">
                <a:latin typeface="Gost" pitchFamily="2" charset="0"/>
              </a:rPr>
              <a:t>переробляється</a:t>
            </a:r>
            <a:r>
              <a:rPr lang="ru-RU" dirty="0" smtClean="0">
                <a:latin typeface="Gost" pitchFamily="2" charset="0"/>
              </a:rPr>
              <a:t>. </a:t>
            </a:r>
            <a:r>
              <a:rPr lang="ru-RU" dirty="0" err="1" smtClean="0">
                <a:latin typeface="Gost" pitchFamily="2" charset="0"/>
              </a:rPr>
              <a:t>Решта</a:t>
            </a:r>
            <a:r>
              <a:rPr lang="ru-RU" dirty="0" smtClean="0">
                <a:latin typeface="Gost" pitchFamily="2" charset="0"/>
              </a:rPr>
              <a:t> 90% </a:t>
            </a:r>
            <a:r>
              <a:rPr lang="ru-RU" dirty="0" err="1" smtClean="0">
                <a:latin typeface="Gost" pitchFamily="2" charset="0"/>
              </a:rPr>
              <a:t>отруює</a:t>
            </a:r>
            <a:r>
              <a:rPr lang="ru-RU" dirty="0" smtClean="0">
                <a:latin typeface="Gost" pitchFamily="2" charset="0"/>
              </a:rPr>
              <a:t> </a:t>
            </a:r>
            <a:r>
              <a:rPr lang="ru-RU" dirty="0" err="1" smtClean="0">
                <a:latin typeface="Gost" pitchFamily="2" charset="0"/>
              </a:rPr>
              <a:t>життя</a:t>
            </a:r>
            <a:r>
              <a:rPr lang="ru-RU" dirty="0" smtClean="0">
                <a:latin typeface="Gost" pitchFamily="2" charset="0"/>
              </a:rPr>
              <a:t> </a:t>
            </a:r>
            <a:r>
              <a:rPr lang="ru-RU" dirty="0" err="1" smtClean="0">
                <a:latin typeface="Gost" pitchFamily="2" charset="0"/>
              </a:rPr>
              <a:t>мешканцям</a:t>
            </a:r>
            <a:r>
              <a:rPr lang="ru-RU" dirty="0" smtClean="0">
                <a:latin typeface="Gost" pitchFamily="2" charset="0"/>
              </a:rPr>
              <a:t> </a:t>
            </a:r>
            <a:r>
              <a:rPr lang="ru-RU" dirty="0" err="1" smtClean="0">
                <a:latin typeface="Gost" pitchFamily="2" charset="0"/>
              </a:rPr>
              <a:t>Землі</a:t>
            </a:r>
            <a:r>
              <a:rPr lang="ru-RU" dirty="0" smtClean="0">
                <a:latin typeface="Gost" pitchFamily="2" charset="0"/>
              </a:rPr>
              <a:t>.</a:t>
            </a:r>
          </a:p>
          <a:p>
            <a:pPr fontAlgn="base"/>
            <a:r>
              <a:rPr lang="ru-RU" dirty="0" err="1" smtClean="0">
                <a:latin typeface="Gost" pitchFamily="2" charset="0"/>
              </a:rPr>
              <a:t>Чому</a:t>
            </a:r>
            <a:r>
              <a:rPr lang="ru-RU" dirty="0" smtClean="0">
                <a:latin typeface="Gost" pitchFamily="2" charset="0"/>
              </a:rPr>
              <a:t> </a:t>
            </a:r>
            <a:r>
              <a:rPr lang="ru-RU" dirty="0" err="1" smtClean="0">
                <a:latin typeface="Gost" pitchFamily="2" charset="0"/>
              </a:rPr>
              <a:t>це</a:t>
            </a:r>
            <a:r>
              <a:rPr lang="ru-RU" dirty="0" smtClean="0">
                <a:latin typeface="Gost" pitchFamily="2" charset="0"/>
              </a:rPr>
              <a:t> </a:t>
            </a:r>
            <a:r>
              <a:rPr lang="ru-RU" dirty="0" err="1" smtClean="0">
                <a:latin typeface="Gost" pitchFamily="2" charset="0"/>
              </a:rPr>
              <a:t>відбувається</a:t>
            </a:r>
            <a:r>
              <a:rPr lang="ru-RU" dirty="0" smtClean="0">
                <a:latin typeface="Gost" pitchFamily="2" charset="0"/>
              </a:rPr>
              <a:t>? </a:t>
            </a:r>
            <a:r>
              <a:rPr lang="ru-RU" dirty="0" err="1" smtClean="0">
                <a:latin typeface="Gost" pitchFamily="2" charset="0"/>
              </a:rPr>
              <a:t>Щоб</a:t>
            </a:r>
            <a:r>
              <a:rPr lang="ru-RU" dirty="0" smtClean="0">
                <a:latin typeface="Gost" pitchFamily="2" charset="0"/>
              </a:rPr>
              <a:t> </a:t>
            </a:r>
            <a:r>
              <a:rPr lang="ru-RU" dirty="0" err="1" smtClean="0">
                <a:latin typeface="Gost" pitchFamily="2" charset="0"/>
              </a:rPr>
              <a:t>повернути</a:t>
            </a:r>
            <a:r>
              <a:rPr lang="ru-RU" dirty="0" smtClean="0">
                <a:latin typeface="Gost" pitchFamily="2" charset="0"/>
              </a:rPr>
              <a:t> пластик у </a:t>
            </a:r>
            <a:r>
              <a:rPr lang="ru-RU" dirty="0" err="1" smtClean="0">
                <a:latin typeface="Gost" pitchFamily="2" charset="0"/>
              </a:rPr>
              <a:t>новий</a:t>
            </a:r>
            <a:r>
              <a:rPr lang="ru-RU" dirty="0" smtClean="0">
                <a:latin typeface="Gost" pitchFamily="2" charset="0"/>
              </a:rPr>
              <a:t> цикл </a:t>
            </a:r>
            <a:r>
              <a:rPr lang="ru-RU" dirty="0" err="1" smtClean="0">
                <a:latin typeface="Gost" pitchFamily="2" charset="0"/>
              </a:rPr>
              <a:t>використання</a:t>
            </a:r>
            <a:r>
              <a:rPr lang="ru-RU" dirty="0" smtClean="0">
                <a:latin typeface="Gost" pitchFamily="2" charset="0"/>
              </a:rPr>
              <a:t>, </a:t>
            </a:r>
            <a:r>
              <a:rPr lang="ru-RU" dirty="0" err="1" smtClean="0">
                <a:latin typeface="Gost" pitchFamily="2" charset="0"/>
              </a:rPr>
              <a:t>застосовують</a:t>
            </a:r>
            <a:r>
              <a:rPr lang="ru-RU" dirty="0" smtClean="0">
                <a:latin typeface="Gost" pitchFamily="2" charset="0"/>
              </a:rPr>
              <a:t> складне </a:t>
            </a:r>
            <a:r>
              <a:rPr lang="ru-RU" dirty="0" err="1" smtClean="0">
                <a:latin typeface="Gost" pitchFamily="2" charset="0"/>
              </a:rPr>
              <a:t>технологічне</a:t>
            </a:r>
            <a:r>
              <a:rPr lang="ru-RU" dirty="0" smtClean="0">
                <a:latin typeface="Gost" pitchFamily="2" charset="0"/>
              </a:rPr>
              <a:t> </a:t>
            </a:r>
            <a:r>
              <a:rPr lang="ru-RU" dirty="0" err="1" smtClean="0">
                <a:latin typeface="Gost" pitchFamily="2" charset="0"/>
              </a:rPr>
              <a:t>обладнання</a:t>
            </a:r>
            <a:r>
              <a:rPr lang="ru-RU" dirty="0" smtClean="0">
                <a:latin typeface="Gost" pitchFamily="2" charset="0"/>
              </a:rPr>
              <a:t>, </a:t>
            </a:r>
            <a:r>
              <a:rPr lang="ru-RU" dirty="0" err="1" smtClean="0">
                <a:latin typeface="Gost" pitchFamily="2" charset="0"/>
              </a:rPr>
              <a:t>затрати</a:t>
            </a:r>
            <a:r>
              <a:rPr lang="ru-RU" dirty="0" smtClean="0">
                <a:latin typeface="Gost" pitchFamily="2" charset="0"/>
              </a:rPr>
              <a:t> на яке </a:t>
            </a:r>
            <a:r>
              <a:rPr lang="ru-RU" dirty="0" err="1" smtClean="0">
                <a:latin typeface="Gost" pitchFamily="2" charset="0"/>
              </a:rPr>
              <a:t>можна</a:t>
            </a:r>
            <a:r>
              <a:rPr lang="ru-RU" dirty="0" smtClean="0">
                <a:latin typeface="Gost" pitchFamily="2" charset="0"/>
              </a:rPr>
              <a:t> </a:t>
            </a:r>
            <a:r>
              <a:rPr lang="ru-RU" dirty="0" err="1" smtClean="0">
                <a:latin typeface="Gost" pitchFamily="2" charset="0"/>
              </a:rPr>
              <a:t>компенсувати</a:t>
            </a:r>
            <a:r>
              <a:rPr lang="ru-RU" dirty="0" smtClean="0">
                <a:latin typeface="Gost" pitchFamily="2" charset="0"/>
              </a:rPr>
              <a:t> </a:t>
            </a:r>
            <a:r>
              <a:rPr lang="ru-RU" dirty="0" err="1" smtClean="0">
                <a:latin typeface="Gost" pitchFamily="2" charset="0"/>
              </a:rPr>
              <a:t>лише</a:t>
            </a:r>
            <a:r>
              <a:rPr lang="ru-RU" dirty="0" smtClean="0">
                <a:latin typeface="Gost" pitchFamily="2" charset="0"/>
              </a:rPr>
              <a:t> великим </a:t>
            </a:r>
            <a:r>
              <a:rPr lang="ru-RU" dirty="0" err="1" smtClean="0">
                <a:latin typeface="Gost" pitchFamily="2" charset="0"/>
              </a:rPr>
              <a:t>товарообігом</a:t>
            </a:r>
            <a:r>
              <a:rPr lang="ru-RU" dirty="0" smtClean="0">
                <a:latin typeface="Gost" pitchFamily="2" charset="0"/>
              </a:rPr>
              <a:t>. Тому поза великими </a:t>
            </a:r>
            <a:r>
              <a:rPr lang="ru-RU" dirty="0" err="1" smtClean="0">
                <a:latin typeface="Gost" pitchFamily="2" charset="0"/>
              </a:rPr>
              <a:t>містами</a:t>
            </a:r>
            <a:r>
              <a:rPr lang="ru-RU" dirty="0" smtClean="0">
                <a:latin typeface="Gost" pitchFamily="2" charset="0"/>
              </a:rPr>
              <a:t> </a:t>
            </a:r>
            <a:r>
              <a:rPr lang="ru-RU" dirty="0" err="1" smtClean="0">
                <a:latin typeface="Gost" pitchFamily="2" charset="0"/>
              </a:rPr>
              <a:t>переробка</a:t>
            </a:r>
            <a:r>
              <a:rPr lang="ru-RU" dirty="0" smtClean="0">
                <a:latin typeface="Gost" pitchFamily="2" charset="0"/>
              </a:rPr>
              <a:t> </a:t>
            </a:r>
            <a:r>
              <a:rPr lang="ru-RU" dirty="0" err="1" smtClean="0">
                <a:latin typeface="Gost" pitchFamily="2" charset="0"/>
              </a:rPr>
              <a:t>відходів</a:t>
            </a:r>
            <a:r>
              <a:rPr lang="ru-RU" dirty="0" smtClean="0">
                <a:latin typeface="Gost" pitchFamily="2" charset="0"/>
              </a:rPr>
              <a:t> </a:t>
            </a:r>
            <a:r>
              <a:rPr lang="ru-RU" dirty="0" err="1" smtClean="0">
                <a:latin typeface="Gost" pitchFamily="2" charset="0"/>
              </a:rPr>
              <a:t>донині</a:t>
            </a:r>
            <a:r>
              <a:rPr lang="ru-RU" dirty="0" smtClean="0">
                <a:latin typeface="Gost" pitchFamily="2" charset="0"/>
              </a:rPr>
              <a:t> </a:t>
            </a:r>
            <a:r>
              <a:rPr lang="ru-RU" dirty="0" err="1" smtClean="0">
                <a:latin typeface="Gost" pitchFamily="2" charset="0"/>
              </a:rPr>
              <a:t>була</a:t>
            </a:r>
            <a:r>
              <a:rPr lang="ru-RU" dirty="0" smtClean="0">
                <a:latin typeface="Gost" pitchFamily="2" charset="0"/>
              </a:rPr>
              <a:t> </a:t>
            </a:r>
            <a:r>
              <a:rPr lang="ru-RU" dirty="0" err="1" smtClean="0">
                <a:latin typeface="Gost" pitchFamily="2" charset="0"/>
              </a:rPr>
              <a:t>економічно</a:t>
            </a:r>
            <a:r>
              <a:rPr lang="ru-RU" dirty="0" smtClean="0">
                <a:latin typeface="Gost" pitchFamily="2" charset="0"/>
              </a:rPr>
              <a:t> </a:t>
            </a:r>
            <a:r>
              <a:rPr lang="ru-RU" dirty="0" err="1" smtClean="0">
                <a:latin typeface="Gost" pitchFamily="2" charset="0"/>
              </a:rPr>
              <a:t>недоцільною</a:t>
            </a:r>
            <a:r>
              <a:rPr lang="ru-RU" dirty="0" smtClean="0">
                <a:latin typeface="Gost" pitchFamily="2" charset="0"/>
              </a:rPr>
              <a:t>.</a:t>
            </a:r>
          </a:p>
          <a:p>
            <a:endParaRPr lang="ru-RU" dirty="0"/>
          </a:p>
        </p:txBody>
      </p:sp>
      <p:pic>
        <p:nvPicPr>
          <p:cNvPr id="9" name="Содержимое 8" descr="RB5XRLr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178300" y="2872879"/>
            <a:ext cx="3521075" cy="1980605"/>
          </a:xfr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Gost" pitchFamily="2" charset="0"/>
              </a:rPr>
              <a:t>Переробка пластика:</a:t>
            </a:r>
            <a:endParaRPr lang="ru-RU" dirty="0">
              <a:latin typeface="Gos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Gost" pitchFamily="2" charset="0"/>
              </a:rPr>
              <a:t>Пластикові матеріали не розкладаються в ґрунті до 1000 років,їх спалювання може бути додатковим джерелом енергії,але при цьому необхідні дуже дорогі очисні споруди. Тому найбільш вигідним та екологічно чистим є їх вторинне застосування.</a:t>
            </a:r>
          </a:p>
          <a:p>
            <a:r>
              <a:rPr lang="uk-UA" dirty="0" smtClean="0">
                <a:latin typeface="Gost" pitchFamily="2" charset="0"/>
              </a:rPr>
              <a:t>З пляшок для мінеральної води роблять волокна для текстильної промисловості. Волокнам надають необхідні властивості,уводять барвники та добавки.</a:t>
            </a:r>
            <a:endParaRPr lang="ru-RU" dirty="0">
              <a:latin typeface="Gost" pitchFamily="2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Gost" pitchFamily="2" charset="0"/>
              </a:rPr>
              <a:t>З них отримують:</a:t>
            </a:r>
            <a:endParaRPr lang="ru-RU" dirty="0">
              <a:latin typeface="Gos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Gost" pitchFamily="2" charset="0"/>
                <a:cs typeface="David" pitchFamily="34" charset="-79"/>
              </a:rPr>
              <a:t>5 пляшок – одна футболка;</a:t>
            </a:r>
          </a:p>
          <a:p>
            <a:r>
              <a:rPr lang="uk-UA" dirty="0" smtClean="0">
                <a:latin typeface="Gost" pitchFamily="2" charset="0"/>
                <a:cs typeface="David" pitchFamily="34" charset="-79"/>
              </a:rPr>
              <a:t>20 пляшок – утеплювач зимової куртки;</a:t>
            </a:r>
          </a:p>
          <a:p>
            <a:r>
              <a:rPr lang="uk-UA" dirty="0" smtClean="0">
                <a:latin typeface="Gost" pitchFamily="2" charset="0"/>
                <a:cs typeface="David" pitchFamily="34" charset="-79"/>
              </a:rPr>
              <a:t>35 пляшок – утеплювач для спального мішка;</a:t>
            </a:r>
          </a:p>
          <a:p>
            <a:r>
              <a:rPr lang="uk-UA" dirty="0" smtClean="0">
                <a:latin typeface="Gost" pitchFamily="2" charset="0"/>
                <a:cs typeface="David" pitchFamily="34" charset="-79"/>
              </a:rPr>
              <a:t>60 пляшок – 1 м. кв. килимового покриття.</a:t>
            </a:r>
            <a:endParaRPr lang="ru-RU" dirty="0">
              <a:latin typeface="Gost" pitchFamily="2" charset="0"/>
              <a:cs typeface="David" pitchFamily="34" charset="-79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Gost" pitchFamily="2" charset="0"/>
              </a:rPr>
              <a:t>Також можна зробити:</a:t>
            </a:r>
            <a:endParaRPr lang="ru-RU" dirty="0">
              <a:latin typeface="Gost" pitchFamily="2" charset="0"/>
            </a:endParaRPr>
          </a:p>
        </p:txBody>
      </p:sp>
      <p:pic>
        <p:nvPicPr>
          <p:cNvPr id="5" name="Содержимое 4" descr="Upcycling-Plastic-Soda-Bottles-As-An-Urban-Garden-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689490"/>
            <a:ext cx="3521075" cy="2347383"/>
          </a:xfrm>
        </p:spPr>
      </p:pic>
      <p:pic>
        <p:nvPicPr>
          <p:cNvPr id="6" name="Содержимое 5" descr="Upcycled-sofas-abd-table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14810" y="2500306"/>
            <a:ext cx="3521075" cy="2643286"/>
          </a:xfrm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>
              <a:latin typeface="Gost" pitchFamily="2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000" b="1" i="1" dirty="0" err="1" smtClean="0">
                <a:latin typeface="Gost" pitchFamily="2" charset="0"/>
              </a:rPr>
              <a:t>Англійське</a:t>
            </a:r>
            <a:r>
              <a:rPr lang="ru-RU" sz="2000" b="1" i="1" dirty="0" smtClean="0">
                <a:latin typeface="Gost" pitchFamily="2" charset="0"/>
              </a:rPr>
              <a:t> слово </a:t>
            </a:r>
            <a:r>
              <a:rPr lang="ru-RU" sz="2000" b="1" i="1" dirty="0" err="1" smtClean="0">
                <a:latin typeface="Gost" pitchFamily="2" charset="0"/>
              </a:rPr>
              <a:t>upcyclіng</a:t>
            </a:r>
            <a:r>
              <a:rPr lang="ru-RU" sz="2000" b="1" i="1" dirty="0" smtClean="0">
                <a:latin typeface="Gost" pitchFamily="2" charset="0"/>
              </a:rPr>
              <a:t>,, </a:t>
            </a:r>
            <a:r>
              <a:rPr lang="ru-RU" sz="2000" b="1" i="1" dirty="0" err="1" smtClean="0">
                <a:latin typeface="Gost" pitchFamily="2" charset="0"/>
              </a:rPr>
              <a:t>означає</a:t>
            </a:r>
            <a:r>
              <a:rPr lang="ru-RU" sz="2000" b="1" i="1" dirty="0" smtClean="0">
                <a:latin typeface="Gost" pitchFamily="2" charset="0"/>
              </a:rPr>
              <a:t> не просто </a:t>
            </a:r>
            <a:r>
              <a:rPr lang="ru-RU" sz="2000" b="1" i="1" dirty="0" err="1" smtClean="0">
                <a:latin typeface="Gost" pitchFamily="2" charset="0"/>
              </a:rPr>
              <a:t>переробку</a:t>
            </a:r>
            <a:r>
              <a:rPr lang="ru-RU" sz="2000" b="1" i="1" dirty="0" smtClean="0">
                <a:latin typeface="Gost" pitchFamily="2" charset="0"/>
              </a:rPr>
              <a:t> </a:t>
            </a:r>
            <a:r>
              <a:rPr lang="ru-RU" sz="2000" b="1" i="1" dirty="0" err="1" smtClean="0">
                <a:latin typeface="Gost" pitchFamily="2" charset="0"/>
              </a:rPr>
              <a:t>сміття</a:t>
            </a:r>
            <a:r>
              <a:rPr lang="ru-RU" sz="2000" b="1" i="1" dirty="0" smtClean="0">
                <a:latin typeface="Gost" pitchFamily="2" charset="0"/>
              </a:rPr>
              <a:t> </a:t>
            </a:r>
            <a:r>
              <a:rPr lang="ru-RU" sz="2000" b="1" i="1" dirty="0" err="1" smtClean="0">
                <a:latin typeface="Gost" pitchFamily="2" charset="0"/>
              </a:rPr>
              <a:t>з</a:t>
            </a:r>
            <a:r>
              <a:rPr lang="ru-RU" sz="2000" b="1" i="1" dirty="0" smtClean="0">
                <a:latin typeface="Gost" pitchFamily="2" charset="0"/>
              </a:rPr>
              <a:t> </a:t>
            </a:r>
            <a:r>
              <a:rPr lang="ru-RU" sz="2000" b="1" i="1" dirty="0" err="1" smtClean="0">
                <a:latin typeface="Gost" pitchFamily="2" charset="0"/>
              </a:rPr>
              <a:t>усіма</a:t>
            </a:r>
            <a:r>
              <a:rPr lang="ru-RU" sz="2000" b="1" i="1" dirty="0" smtClean="0">
                <a:latin typeface="Gost" pitchFamily="2" charset="0"/>
              </a:rPr>
              <a:t> </a:t>
            </a:r>
            <a:r>
              <a:rPr lang="ru-RU" sz="2000" b="1" i="1" dirty="0" err="1" smtClean="0">
                <a:latin typeface="Gost" pitchFamily="2" charset="0"/>
              </a:rPr>
              <a:t>можливими</a:t>
            </a:r>
            <a:r>
              <a:rPr lang="ru-RU" sz="2000" b="1" i="1" dirty="0" smtClean="0">
                <a:latin typeface="Gost" pitchFamily="2" charset="0"/>
              </a:rPr>
              <a:t> </a:t>
            </a:r>
            <a:r>
              <a:rPr lang="ru-RU" sz="2000" b="1" i="1" dirty="0" err="1" smtClean="0">
                <a:latin typeface="Gost" pitchFamily="2" charset="0"/>
              </a:rPr>
              <a:t>виробничими</a:t>
            </a:r>
            <a:r>
              <a:rPr lang="ru-RU" sz="2000" b="1" i="1" dirty="0" smtClean="0">
                <a:latin typeface="Gost" pitchFamily="2" charset="0"/>
              </a:rPr>
              <a:t> </a:t>
            </a:r>
            <a:r>
              <a:rPr lang="ru-RU" sz="2000" b="1" i="1" dirty="0" err="1" smtClean="0">
                <a:latin typeface="Gost" pitchFamily="2" charset="0"/>
              </a:rPr>
              <a:t>втратами</a:t>
            </a:r>
            <a:r>
              <a:rPr lang="ru-RU" sz="2000" b="1" i="1" dirty="0" smtClean="0">
                <a:latin typeface="Gost" pitchFamily="2" charset="0"/>
              </a:rPr>
              <a:t>, а </a:t>
            </a:r>
            <a:r>
              <a:rPr lang="ru-RU" sz="2000" b="1" i="1" dirty="0" err="1" smtClean="0">
                <a:latin typeface="Gost" pitchFamily="2" charset="0"/>
              </a:rPr>
              <a:t>таку</a:t>
            </a:r>
            <a:r>
              <a:rPr lang="ru-RU" sz="2000" b="1" i="1" dirty="0" smtClean="0">
                <a:latin typeface="Gost" pitchFamily="2" charset="0"/>
              </a:rPr>
              <a:t>, </a:t>
            </a:r>
            <a:r>
              <a:rPr lang="ru-RU" sz="2000" b="1" i="1" dirty="0" err="1" smtClean="0">
                <a:latin typeface="Gost" pitchFamily="2" charset="0"/>
              </a:rPr>
              <a:t>щоб</a:t>
            </a:r>
            <a:r>
              <a:rPr lang="ru-RU" sz="2000" b="1" i="1" dirty="0" smtClean="0">
                <a:latin typeface="Gost" pitchFamily="2" charset="0"/>
              </a:rPr>
              <a:t> </a:t>
            </a:r>
            <a:r>
              <a:rPr lang="ru-RU" sz="2000" b="1" i="1" dirty="0" err="1" smtClean="0">
                <a:latin typeface="Gost" pitchFamily="2" charset="0"/>
              </a:rPr>
              <a:t>її</a:t>
            </a:r>
            <a:r>
              <a:rPr lang="ru-RU" sz="2000" b="1" i="1" dirty="0" smtClean="0">
                <a:latin typeface="Gost" pitchFamily="2" charset="0"/>
              </a:rPr>
              <a:t> результат </a:t>
            </a:r>
            <a:r>
              <a:rPr lang="ru-RU" sz="2000" b="1" i="1" dirty="0" err="1" smtClean="0">
                <a:latin typeface="Gost" pitchFamily="2" charset="0"/>
              </a:rPr>
              <a:t>перевершив</a:t>
            </a:r>
            <a:r>
              <a:rPr lang="ru-RU" sz="2000" b="1" i="1" dirty="0" smtClean="0">
                <a:latin typeface="Gost" pitchFamily="2" charset="0"/>
              </a:rPr>
              <a:t> </a:t>
            </a:r>
            <a:r>
              <a:rPr lang="ru-RU" sz="2000" b="1" i="1" dirty="0" err="1" smtClean="0">
                <a:latin typeface="Gost" pitchFamily="2" charset="0"/>
              </a:rPr>
              <a:t>якість</a:t>
            </a:r>
            <a:r>
              <a:rPr lang="ru-RU" sz="2000" b="1" i="1" dirty="0" smtClean="0">
                <a:latin typeface="Gost" pitchFamily="2" charset="0"/>
              </a:rPr>
              <a:t> того, </a:t>
            </a:r>
            <a:r>
              <a:rPr lang="ru-RU" sz="2000" b="1" i="1" dirty="0" err="1" smtClean="0">
                <a:latin typeface="Gost" pitchFamily="2" charset="0"/>
              </a:rPr>
              <a:t>з</a:t>
            </a:r>
            <a:r>
              <a:rPr lang="ru-RU" sz="2000" b="1" i="1" dirty="0" smtClean="0">
                <a:latin typeface="Gost" pitchFamily="2" charset="0"/>
              </a:rPr>
              <a:t> </a:t>
            </a:r>
            <a:r>
              <a:rPr lang="ru-RU" sz="2000" b="1" i="1" dirty="0" err="1" smtClean="0">
                <a:latin typeface="Gost" pitchFamily="2" charset="0"/>
              </a:rPr>
              <a:t>чого</a:t>
            </a:r>
            <a:r>
              <a:rPr lang="ru-RU" sz="2000" b="1" i="1" dirty="0" smtClean="0">
                <a:latin typeface="Gost" pitchFamily="2" charset="0"/>
              </a:rPr>
              <a:t> </a:t>
            </a:r>
            <a:r>
              <a:rPr lang="ru-RU" sz="2000" b="1" i="1" dirty="0" err="1" smtClean="0">
                <a:latin typeface="Gost" pitchFamily="2" charset="0"/>
              </a:rPr>
              <a:t>утворилося</a:t>
            </a:r>
            <a:r>
              <a:rPr lang="ru-RU" sz="2000" b="1" i="1" dirty="0" smtClean="0">
                <a:latin typeface="Gost" pitchFamily="2" charset="0"/>
              </a:rPr>
              <a:t> </a:t>
            </a:r>
            <a:r>
              <a:rPr lang="ru-RU" sz="2000" b="1" i="1" dirty="0" err="1" smtClean="0">
                <a:latin typeface="Gost" pitchFamily="2" charset="0"/>
              </a:rPr>
              <a:t>сміття</a:t>
            </a:r>
            <a:endParaRPr lang="ru-RU" sz="2000" b="1" dirty="0">
              <a:latin typeface="Gost" pitchFamily="2" charset="0"/>
            </a:endParaRPr>
          </a:p>
        </p:txBody>
      </p:sp>
      <p:pic>
        <p:nvPicPr>
          <p:cNvPr id="8" name="Рисунок 7" descr="il_570xN.231865824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514" b="12514"/>
          <a:stretch>
            <a:fillRect/>
          </a:stretch>
        </p:blipFill>
        <p:spPr>
          <a:xfrm>
            <a:off x="642910" y="642918"/>
            <a:ext cx="4206240" cy="5214974"/>
          </a:xfrm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Речі</a:t>
            </a:r>
            <a:r>
              <a:rPr sz="5400" smtClean="0"/>
              <a:t> </a:t>
            </a:r>
            <a:r>
              <a:rPr lang="uk-UA" sz="5400" dirty="0" smtClean="0"/>
              <a:t> </a:t>
            </a:r>
            <a:r>
              <a:rPr sz="5400" smtClean="0"/>
              <a:t>upcycling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uk-UA" sz="3200" dirty="0" smtClean="0"/>
              <a:t>Якщо зламалась клавіатура</a:t>
            </a:r>
            <a:r>
              <a:rPr lang="uk-UA" dirty="0" smtClean="0"/>
              <a:t>:</a:t>
            </a:r>
            <a:endParaRPr lang="ru-RU" dirty="0"/>
          </a:p>
        </p:txBody>
      </p:sp>
      <p:pic>
        <p:nvPicPr>
          <p:cNvPr id="5" name="Содержимое 4" descr="recycled-key-board-hold-753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33575" y="2176462"/>
            <a:ext cx="4286250" cy="4286250"/>
          </a:xfr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/>
              <a:t>Речі  </a:t>
            </a:r>
            <a:r>
              <a:rPr sz="5400"/>
              <a:t>upcycling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Або протерлась шина:</a:t>
            </a:r>
            <a:endParaRPr lang="ru-RU" sz="2800" dirty="0"/>
          </a:p>
        </p:txBody>
      </p:sp>
      <p:pic>
        <p:nvPicPr>
          <p:cNvPr id="5" name="Содержимое 4" descr="tire-upcycling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71604" y="2057409"/>
            <a:ext cx="4762352" cy="4300549"/>
          </a:xfr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3">
      <a:dk1>
        <a:srgbClr val="E1DC08"/>
      </a:dk1>
      <a:lt1>
        <a:srgbClr val="00B0F0"/>
      </a:lt1>
      <a:dk2>
        <a:srgbClr val="FFC000"/>
      </a:dk2>
      <a:lt2>
        <a:srgbClr val="002676"/>
      </a:lt2>
      <a:accent1>
        <a:srgbClr val="FFFF19"/>
      </a:accent1>
      <a:accent2>
        <a:srgbClr val="00364C"/>
      </a:accent2>
      <a:accent3>
        <a:srgbClr val="FF3300"/>
      </a:accent3>
      <a:accent4>
        <a:srgbClr val="E40059"/>
      </a:accent4>
      <a:accent5>
        <a:srgbClr val="FF0000"/>
      </a:accent5>
      <a:accent6>
        <a:srgbClr val="00FF00"/>
      </a:accent6>
      <a:hlink>
        <a:srgbClr val="FFC000"/>
      </a:hlink>
      <a:folHlink>
        <a:srgbClr val="002676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867</TotalTime>
  <Words>166</Words>
  <PresentationFormat>Экран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Утилізація сміття</vt:lpstr>
      <vt:lpstr>Що ж таке УТИЛІЗАЦІЯ?</vt:lpstr>
      <vt:lpstr>Утилізація пластика</vt:lpstr>
      <vt:lpstr>Переробка пластика:</vt:lpstr>
      <vt:lpstr>З них отримують:</vt:lpstr>
      <vt:lpstr>Також можна зробити:</vt:lpstr>
      <vt:lpstr>Слайд 7</vt:lpstr>
      <vt:lpstr>Речі  upcycling</vt:lpstr>
      <vt:lpstr>Речі  upcycling</vt:lpstr>
      <vt:lpstr>Речі  upcycling завалявся десь тенісний м'ячик </vt:lpstr>
      <vt:lpstr>Що краще?</vt:lpstr>
      <vt:lpstr>Рішення за тобою!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Утилізація сміття</dc:title>
  <dc:creator>User</dc:creator>
  <cp:lastModifiedBy>User</cp:lastModifiedBy>
  <cp:revision>17</cp:revision>
  <dcterms:created xsi:type="dcterms:W3CDTF">2015-05-23T18:36:19Z</dcterms:created>
  <dcterms:modified xsi:type="dcterms:W3CDTF">2015-05-24T09:14:46Z</dcterms:modified>
</cp:coreProperties>
</file>