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15"/>
  </p:notesMasterIdLst>
  <p:handoutMasterIdLst>
    <p:handoutMasterId r:id="rId16"/>
  </p:handoutMasterIdLst>
  <p:sldIdLst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F5AB1C69-6EDB-4FF4-983F-18BD219EF322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-570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6" d="100"/>
          <a:sy n="76" d="100"/>
        </p:scale>
        <p:origin x="1230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A45BA1-980A-4507-BE5A-5C1E7C2FFD8F}" type="datetimeFigureOut">
              <a:rPr lang="ru-RU" smtClean="0"/>
              <a:t>06.12.2015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E03411-58E2-43FD-AE1D-AD77DFF8CB2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81910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A3416D-7FED-43BC-AA7C-D92DBA01ED64}" type="datetimeFigureOut">
              <a:rPr lang="ru-RU" smtClean="0"/>
              <a:t>06.12.2015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DC57A8-AE18-4654-B6AF-04B3577165BE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813978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65611" y="1752600"/>
            <a:ext cx="6858002" cy="1828800"/>
          </a:xfrm>
        </p:spPr>
        <p:txBody>
          <a:bodyPr anchor="b">
            <a:normAutofit/>
          </a:bodyPr>
          <a:lstStyle>
            <a:lvl1pPr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65610" y="3733800"/>
            <a:ext cx="6858002" cy="914400"/>
          </a:xfrm>
        </p:spPr>
        <p:txBody>
          <a:bodyPr/>
          <a:lstStyle>
            <a:lvl1pPr marL="0" indent="0" algn="l">
              <a:spcBef>
                <a:spcPts val="0"/>
              </a:spcBef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812036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артинки с подпися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99945-0A15-4715-AB6C-F5E56CF20F70}" type="datetimeFigureOut">
              <a:rPr lang="ru-RU" smtClean="0"/>
              <a:pPr/>
              <a:t>06.12.2015</a:t>
            </a:fld>
            <a:endParaRPr lang="ru-RU" dirty="0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B156B-59AE-415F-B24B-8756D48BB977}" type="slidenum">
              <a:rPr lang="ru-RU" smtClean="0"/>
              <a:pPr/>
              <a:t>‹#›</a:t>
            </a:fld>
            <a:endParaRPr lang="ru-RU" dirty="0"/>
          </a:p>
        </p:txBody>
      </p:sp>
      <p:grpSp>
        <p:nvGrpSpPr>
          <p:cNvPr id="84" name="Группа 83"/>
          <p:cNvGrpSpPr>
            <a:grpSpLocks noChangeAspect="1"/>
          </p:cNvGrpSpPr>
          <p:nvPr/>
        </p:nvGrpSpPr>
        <p:grpSpPr>
          <a:xfrm rot="16200000" flipV="1">
            <a:off x="274315" y="1102304"/>
            <a:ext cx="5053664" cy="4411852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85" name="Полилиния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86" name="Полилиния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87" name="Полилиния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88" name="Полилиния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89" name="Полилиния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90" name="Полилиния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91" name="Полилиния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92" name="Полилиния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93" name="Полилиния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94" name="Полилиния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95" name="Полилиния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96" name="Полилиния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</p:grpSp>
      <p:sp>
        <p:nvSpPr>
          <p:cNvPr id="97" name="Рисунок 33"/>
          <p:cNvSpPr>
            <a:spLocks noGrp="1"/>
          </p:cNvSpPr>
          <p:nvPr>
            <p:ph type="pic" sz="quarter" idx="17"/>
          </p:nvPr>
        </p:nvSpPr>
        <p:spPr>
          <a:xfrm>
            <a:off x="840795" y="1020193"/>
            <a:ext cx="3886200" cy="4572000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ru-RU" dirty="0" smtClean="0"/>
              <a:t>Вставка рисунка</a:t>
            </a:r>
            <a:endParaRPr lang="ru-RU" dirty="0"/>
          </a:p>
        </p:txBody>
      </p:sp>
      <p:grpSp>
        <p:nvGrpSpPr>
          <p:cNvPr id="98" name="Группа 97"/>
          <p:cNvGrpSpPr/>
          <p:nvPr/>
        </p:nvGrpSpPr>
        <p:grpSpPr>
          <a:xfrm>
            <a:off x="5322489" y="319177"/>
            <a:ext cx="3389607" cy="2710838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99" name="Полилиния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00" name="Полилиния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01" name="Полилиния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02" name="Полилиния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03" name="Полилиния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04" name="Полилиния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05" name="Полилиния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06" name="Полилиния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07" name="Полилиния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08" name="Полилиния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09" name="Полилиния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10" name="Полилиния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</p:grpSp>
      <p:sp>
        <p:nvSpPr>
          <p:cNvPr id="111" name="Рисунок 33"/>
          <p:cNvSpPr>
            <a:spLocks noGrp="1" noChangeAspect="1"/>
          </p:cNvSpPr>
          <p:nvPr>
            <p:ph type="pic" sz="quarter" idx="18"/>
          </p:nvPr>
        </p:nvSpPr>
        <p:spPr>
          <a:xfrm>
            <a:off x="5546780" y="529603"/>
            <a:ext cx="2993366" cy="2305338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ru-RU" dirty="0" smtClean="0"/>
              <a:t>Вставка рисунка</a:t>
            </a:r>
            <a:endParaRPr lang="ru-RU" dirty="0"/>
          </a:p>
        </p:txBody>
      </p:sp>
      <p:grpSp>
        <p:nvGrpSpPr>
          <p:cNvPr id="112" name="Группа 111"/>
          <p:cNvGrpSpPr/>
          <p:nvPr/>
        </p:nvGrpSpPr>
        <p:grpSpPr>
          <a:xfrm>
            <a:off x="5322489" y="3436140"/>
            <a:ext cx="3389607" cy="2710838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113" name="Полилиния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14" name="Полилиния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15" name="Полилиния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16" name="Полилиния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17" name="Полилиния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18" name="Полилиния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19" name="Полилиния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0" name="Полилиния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1" name="Полилиния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2" name="Полилиния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3" name="Полилиния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4" name="Полилиния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</p:grpSp>
      <p:sp>
        <p:nvSpPr>
          <p:cNvPr id="125" name="Рисунок 33"/>
          <p:cNvSpPr>
            <a:spLocks noGrp="1" noChangeAspect="1"/>
          </p:cNvSpPr>
          <p:nvPr>
            <p:ph type="pic" sz="quarter" idx="19"/>
          </p:nvPr>
        </p:nvSpPr>
        <p:spPr>
          <a:xfrm>
            <a:off x="5546780" y="3646566"/>
            <a:ext cx="2993366" cy="2305338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ru-RU" dirty="0" smtClean="0"/>
              <a:t>Вставка рисунка</a:t>
            </a:r>
            <a:endParaRPr lang="ru-RU" dirty="0"/>
          </a:p>
        </p:txBody>
      </p:sp>
      <p:sp>
        <p:nvSpPr>
          <p:cNvPr id="126" name="Текст 3"/>
          <p:cNvSpPr>
            <a:spLocks noGrp="1"/>
          </p:cNvSpPr>
          <p:nvPr>
            <p:ph type="body" sz="half" idx="21"/>
          </p:nvPr>
        </p:nvSpPr>
        <p:spPr>
          <a:xfrm>
            <a:off x="9066214" y="2048893"/>
            <a:ext cx="2286000" cy="2514599"/>
          </a:xfrm>
        </p:spPr>
        <p:txBody>
          <a:bodyPr anchor="ctr">
            <a:normAutofit/>
          </a:bodyPr>
          <a:lstStyle>
            <a:lvl1pPr marL="0" indent="0">
              <a:spcBef>
                <a:spcPts val="16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787425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11732" y="1330347"/>
            <a:ext cx="3840480" cy="2103120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6613" y="914400"/>
            <a:ext cx="6172201" cy="50292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7511732" y="3555523"/>
            <a:ext cx="3840480" cy="2388077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8075611" y="6019801"/>
            <a:ext cx="1396260" cy="228600"/>
          </a:xfrm>
        </p:spPr>
        <p:txBody>
          <a:bodyPr/>
          <a:lstStyle/>
          <a:p>
            <a:fld id="{4CF99945-0A15-4715-AB6C-F5E56CF20F70}" type="datetimeFigureOut">
              <a:rPr lang="ru-RU" smtClean="0"/>
              <a:t>06.12.2015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065213" y="6019801"/>
            <a:ext cx="762000" cy="228600"/>
          </a:xfrm>
        </p:spPr>
        <p:txBody>
          <a:bodyPr/>
          <a:lstStyle>
            <a:lvl1pPr algn="l">
              <a:defRPr/>
            </a:lvl1pPr>
          </a:lstStyle>
          <a:p>
            <a:fld id="{022B156B-59AE-415F-B24B-8756D48BB977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39762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Группа 7"/>
          <p:cNvGrpSpPr/>
          <p:nvPr/>
        </p:nvGrpSpPr>
        <p:grpSpPr>
          <a:xfrm>
            <a:off x="595546" y="781398"/>
            <a:ext cx="6433398" cy="5053665"/>
            <a:chOff x="5162444" y="781398"/>
            <a:chExt cx="6433398" cy="5053665"/>
          </a:xfrm>
        </p:grpSpPr>
        <p:sp>
          <p:nvSpPr>
            <p:cNvPr id="9" name="Полилиния 42"/>
            <p:cNvSpPr>
              <a:spLocks/>
            </p:cNvSpPr>
            <p:nvPr/>
          </p:nvSpPr>
          <p:spPr bwMode="auto">
            <a:xfrm rot="16200000" flipV="1">
              <a:off x="3342557" y="3275021"/>
              <a:ext cx="3827994" cy="17568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0" name="Полилиния 43"/>
            <p:cNvSpPr>
              <a:spLocks/>
            </p:cNvSpPr>
            <p:nvPr/>
          </p:nvSpPr>
          <p:spPr bwMode="auto">
            <a:xfrm rot="16200000" flipV="1">
              <a:off x="9565728" y="3299447"/>
              <a:ext cx="3836876" cy="17568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grpSp>
          <p:nvGrpSpPr>
            <p:cNvPr id="11" name="Группа 10"/>
            <p:cNvGrpSpPr/>
            <p:nvPr/>
          </p:nvGrpSpPr>
          <p:grpSpPr>
            <a:xfrm>
              <a:off x="5814205" y="859113"/>
              <a:ext cx="5129146" cy="4880471"/>
              <a:chOff x="7856559" y="859113"/>
              <a:chExt cx="3086791" cy="4880471"/>
            </a:xfrm>
          </p:grpSpPr>
          <p:sp>
            <p:nvSpPr>
              <p:cNvPr id="20" name="Полилиния 41"/>
              <p:cNvSpPr>
                <a:spLocks/>
              </p:cNvSpPr>
              <p:nvPr/>
            </p:nvSpPr>
            <p:spPr bwMode="auto">
              <a:xfrm rot="16200000" flipV="1">
                <a:off x="9392183" y="4188416"/>
                <a:ext cx="15544" cy="3086791"/>
              </a:xfrm>
              <a:custGeom>
                <a:avLst/>
                <a:gdLst>
                  <a:gd name="T0" fmla="*/ 3 w 5"/>
                  <a:gd name="T1" fmla="*/ 0 h 868"/>
                  <a:gd name="T2" fmla="*/ 4 w 5"/>
                  <a:gd name="T3" fmla="*/ 217 h 868"/>
                  <a:gd name="T4" fmla="*/ 3 w 5"/>
                  <a:gd name="T5" fmla="*/ 326 h 868"/>
                  <a:gd name="T6" fmla="*/ 4 w 5"/>
                  <a:gd name="T7" fmla="*/ 434 h 868"/>
                  <a:gd name="T8" fmla="*/ 4 w 5"/>
                  <a:gd name="T9" fmla="*/ 651 h 868"/>
                  <a:gd name="T10" fmla="*/ 4 w 5"/>
                  <a:gd name="T11" fmla="*/ 760 h 868"/>
                  <a:gd name="T12" fmla="*/ 3 w 5"/>
                  <a:gd name="T13" fmla="*/ 868 h 868"/>
                  <a:gd name="T14" fmla="*/ 2 w 5"/>
                  <a:gd name="T15" fmla="*/ 868 h 868"/>
                  <a:gd name="T16" fmla="*/ 1 w 5"/>
                  <a:gd name="T17" fmla="*/ 760 h 868"/>
                  <a:gd name="T18" fmla="*/ 0 w 5"/>
                  <a:gd name="T19" fmla="*/ 651 h 868"/>
                  <a:gd name="T20" fmla="*/ 1 w 5"/>
                  <a:gd name="T21" fmla="*/ 434 h 868"/>
                  <a:gd name="T22" fmla="*/ 2 w 5"/>
                  <a:gd name="T23" fmla="*/ 326 h 868"/>
                  <a:gd name="T24" fmla="*/ 1 w 5"/>
                  <a:gd name="T25" fmla="*/ 217 h 868"/>
                  <a:gd name="T26" fmla="*/ 2 w 5"/>
                  <a:gd name="T27" fmla="*/ 0 h 868"/>
                  <a:gd name="T28" fmla="*/ 3 w 5"/>
                  <a:gd name="T29" fmla="*/ 0 h 8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5" h="868">
                    <a:moveTo>
                      <a:pt x="3" y="0"/>
                    </a:moveTo>
                    <a:cubicBezTo>
                      <a:pt x="4" y="73"/>
                      <a:pt x="4" y="145"/>
                      <a:pt x="4" y="217"/>
                    </a:cubicBezTo>
                    <a:cubicBezTo>
                      <a:pt x="4" y="253"/>
                      <a:pt x="3" y="290"/>
                      <a:pt x="3" y="326"/>
                    </a:cubicBezTo>
                    <a:cubicBezTo>
                      <a:pt x="3" y="362"/>
                      <a:pt x="3" y="398"/>
                      <a:pt x="4" y="434"/>
                    </a:cubicBezTo>
                    <a:cubicBezTo>
                      <a:pt x="4" y="507"/>
                      <a:pt x="5" y="579"/>
                      <a:pt x="4" y="651"/>
                    </a:cubicBezTo>
                    <a:cubicBezTo>
                      <a:pt x="5" y="687"/>
                      <a:pt x="4" y="724"/>
                      <a:pt x="4" y="760"/>
                    </a:cubicBezTo>
                    <a:cubicBezTo>
                      <a:pt x="4" y="796"/>
                      <a:pt x="3" y="832"/>
                      <a:pt x="3" y="868"/>
                    </a:cubicBezTo>
                    <a:cubicBezTo>
                      <a:pt x="2" y="868"/>
                      <a:pt x="2" y="868"/>
                      <a:pt x="2" y="868"/>
                    </a:cubicBezTo>
                    <a:cubicBezTo>
                      <a:pt x="2" y="832"/>
                      <a:pt x="1" y="796"/>
                      <a:pt x="1" y="760"/>
                    </a:cubicBezTo>
                    <a:cubicBezTo>
                      <a:pt x="1" y="724"/>
                      <a:pt x="0" y="687"/>
                      <a:pt x="0" y="651"/>
                    </a:cubicBezTo>
                    <a:cubicBezTo>
                      <a:pt x="0" y="579"/>
                      <a:pt x="1" y="507"/>
                      <a:pt x="1" y="434"/>
                    </a:cubicBezTo>
                    <a:cubicBezTo>
                      <a:pt x="2" y="398"/>
                      <a:pt x="2" y="362"/>
                      <a:pt x="2" y="326"/>
                    </a:cubicBezTo>
                    <a:cubicBezTo>
                      <a:pt x="2" y="290"/>
                      <a:pt x="1" y="253"/>
                      <a:pt x="1" y="217"/>
                    </a:cubicBezTo>
                    <a:cubicBezTo>
                      <a:pt x="0" y="145"/>
                      <a:pt x="1" y="73"/>
                      <a:pt x="2" y="0"/>
                    </a:cubicBezTo>
                    <a:lnTo>
                      <a:pt x="3" y="0"/>
                    </a:lnTo>
                    <a:close/>
                  </a:path>
                </a:pathLst>
              </a:custGeom>
              <a:solidFill>
                <a:schemeClr val="tx1">
                  <a:lumMod val="5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21" name="Полилиния 44"/>
              <p:cNvSpPr>
                <a:spLocks/>
              </p:cNvSpPr>
              <p:nvPr/>
            </p:nvSpPr>
            <p:spPr bwMode="auto">
              <a:xfrm rot="16200000" flipV="1">
                <a:off x="9366943" y="-651271"/>
                <a:ext cx="13322" cy="3034090"/>
              </a:xfrm>
              <a:custGeom>
                <a:avLst/>
                <a:gdLst>
                  <a:gd name="T0" fmla="*/ 2 w 4"/>
                  <a:gd name="T1" fmla="*/ 853 h 853"/>
                  <a:gd name="T2" fmla="*/ 0 w 4"/>
                  <a:gd name="T3" fmla="*/ 640 h 853"/>
                  <a:gd name="T4" fmla="*/ 1 w 4"/>
                  <a:gd name="T5" fmla="*/ 533 h 853"/>
                  <a:gd name="T6" fmla="*/ 1 w 4"/>
                  <a:gd name="T7" fmla="*/ 427 h 853"/>
                  <a:gd name="T8" fmla="*/ 0 w 4"/>
                  <a:gd name="T9" fmla="*/ 213 h 853"/>
                  <a:gd name="T10" fmla="*/ 0 w 4"/>
                  <a:gd name="T11" fmla="*/ 107 h 853"/>
                  <a:gd name="T12" fmla="*/ 2 w 4"/>
                  <a:gd name="T13" fmla="*/ 0 h 853"/>
                  <a:gd name="T14" fmla="*/ 2 w 4"/>
                  <a:gd name="T15" fmla="*/ 0 h 853"/>
                  <a:gd name="T16" fmla="*/ 3 w 4"/>
                  <a:gd name="T17" fmla="*/ 107 h 853"/>
                  <a:gd name="T18" fmla="*/ 4 w 4"/>
                  <a:gd name="T19" fmla="*/ 213 h 853"/>
                  <a:gd name="T20" fmla="*/ 3 w 4"/>
                  <a:gd name="T21" fmla="*/ 427 h 853"/>
                  <a:gd name="T22" fmla="*/ 2 w 4"/>
                  <a:gd name="T23" fmla="*/ 533 h 853"/>
                  <a:gd name="T24" fmla="*/ 3 w 4"/>
                  <a:gd name="T25" fmla="*/ 640 h 853"/>
                  <a:gd name="T26" fmla="*/ 2 w 4"/>
                  <a:gd name="T27" fmla="*/ 853 h 8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" h="853">
                    <a:moveTo>
                      <a:pt x="2" y="853"/>
                    </a:moveTo>
                    <a:cubicBezTo>
                      <a:pt x="0" y="782"/>
                      <a:pt x="0" y="711"/>
                      <a:pt x="0" y="640"/>
                    </a:cubicBezTo>
                    <a:cubicBezTo>
                      <a:pt x="0" y="604"/>
                      <a:pt x="1" y="569"/>
                      <a:pt x="1" y="533"/>
                    </a:cubicBezTo>
                    <a:cubicBezTo>
                      <a:pt x="1" y="498"/>
                      <a:pt x="1" y="462"/>
                      <a:pt x="1" y="427"/>
                    </a:cubicBezTo>
                    <a:cubicBezTo>
                      <a:pt x="0" y="356"/>
                      <a:pt x="0" y="284"/>
                      <a:pt x="0" y="213"/>
                    </a:cubicBezTo>
                    <a:cubicBezTo>
                      <a:pt x="0" y="178"/>
                      <a:pt x="0" y="142"/>
                      <a:pt x="0" y="107"/>
                    </a:cubicBezTo>
                    <a:cubicBezTo>
                      <a:pt x="1" y="71"/>
                      <a:pt x="1" y="36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3" y="36"/>
                      <a:pt x="3" y="71"/>
                      <a:pt x="3" y="107"/>
                    </a:cubicBezTo>
                    <a:cubicBezTo>
                      <a:pt x="4" y="142"/>
                      <a:pt x="4" y="178"/>
                      <a:pt x="4" y="213"/>
                    </a:cubicBezTo>
                    <a:cubicBezTo>
                      <a:pt x="4" y="284"/>
                      <a:pt x="3" y="356"/>
                      <a:pt x="3" y="427"/>
                    </a:cubicBezTo>
                    <a:cubicBezTo>
                      <a:pt x="3" y="462"/>
                      <a:pt x="2" y="498"/>
                      <a:pt x="2" y="533"/>
                    </a:cubicBezTo>
                    <a:cubicBezTo>
                      <a:pt x="3" y="569"/>
                      <a:pt x="3" y="604"/>
                      <a:pt x="3" y="640"/>
                    </a:cubicBezTo>
                    <a:cubicBezTo>
                      <a:pt x="4" y="711"/>
                      <a:pt x="3" y="782"/>
                      <a:pt x="2" y="853"/>
                    </a:cubicBezTo>
                    <a:close/>
                  </a:path>
                </a:pathLst>
              </a:custGeom>
              <a:solidFill>
                <a:schemeClr val="tx1">
                  <a:lumMod val="5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</p:grpSp>
        <p:sp>
          <p:nvSpPr>
            <p:cNvPr id="12" name="Полилиния 45"/>
            <p:cNvSpPr>
              <a:spLocks noEditPoints="1"/>
            </p:cNvSpPr>
            <p:nvPr/>
          </p:nvSpPr>
          <p:spPr bwMode="auto">
            <a:xfrm rot="16200000" flipV="1">
              <a:off x="5186001" y="5323012"/>
              <a:ext cx="477390" cy="524504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3" name="Полилиния 46"/>
            <p:cNvSpPr>
              <a:spLocks noEditPoints="1"/>
            </p:cNvSpPr>
            <p:nvPr/>
          </p:nvSpPr>
          <p:spPr bwMode="auto">
            <a:xfrm rot="16200000" flipV="1">
              <a:off x="5197295" y="5324846"/>
              <a:ext cx="477390" cy="511956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4" name="Полилиния 47"/>
            <p:cNvSpPr>
              <a:spLocks noEditPoints="1"/>
            </p:cNvSpPr>
            <p:nvPr/>
          </p:nvSpPr>
          <p:spPr bwMode="auto">
            <a:xfrm rot="16200000" flipV="1">
              <a:off x="11076843" y="5321082"/>
              <a:ext cx="508476" cy="519485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5" name="Полилиния 48"/>
            <p:cNvSpPr>
              <a:spLocks noEditPoints="1"/>
            </p:cNvSpPr>
            <p:nvPr/>
          </p:nvSpPr>
          <p:spPr bwMode="auto">
            <a:xfrm rot="16200000" flipV="1">
              <a:off x="11093207" y="5321324"/>
              <a:ext cx="470728" cy="534543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6" name="Полилиния 49"/>
            <p:cNvSpPr>
              <a:spLocks noEditPoints="1"/>
            </p:cNvSpPr>
            <p:nvPr/>
          </p:nvSpPr>
          <p:spPr bwMode="auto">
            <a:xfrm rot="16200000" flipV="1">
              <a:off x="11051654" y="771453"/>
              <a:ext cx="468508" cy="519485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7" name="Полилиния 50"/>
            <p:cNvSpPr>
              <a:spLocks noEditPoints="1"/>
            </p:cNvSpPr>
            <p:nvPr/>
          </p:nvSpPr>
          <p:spPr bwMode="auto">
            <a:xfrm rot="16200000" flipV="1">
              <a:off x="11044126" y="786511"/>
              <a:ext cx="468508" cy="489370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8" name="Полилиния 51"/>
            <p:cNvSpPr>
              <a:spLocks noEditPoints="1"/>
            </p:cNvSpPr>
            <p:nvPr/>
          </p:nvSpPr>
          <p:spPr bwMode="auto">
            <a:xfrm rot="16200000" flipV="1">
              <a:off x="5232723" y="721157"/>
              <a:ext cx="424100" cy="544581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9" name="Полилиния 52"/>
            <p:cNvSpPr>
              <a:spLocks noEditPoints="1"/>
            </p:cNvSpPr>
            <p:nvPr/>
          </p:nvSpPr>
          <p:spPr bwMode="auto">
            <a:xfrm rot="16200000" flipV="1">
              <a:off x="5241796" y="749729"/>
              <a:ext cx="428541" cy="491879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92891" y="1330347"/>
            <a:ext cx="3840480" cy="2103120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6613" y="1031195"/>
            <a:ext cx="5943600" cy="4572000"/>
          </a:xfrm>
          <a:solidFill>
            <a:schemeClr val="accent2">
              <a:lumMod val="40000"/>
              <a:lumOff val="60000"/>
            </a:schemeClr>
          </a:solidFill>
          <a:ln w="38100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 smtClean="0"/>
              <a:t>Вставка рисунка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7492891" y="3555521"/>
            <a:ext cx="3840480" cy="2168517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99945-0A15-4715-AB6C-F5E56CF20F70}" type="datetimeFigureOut">
              <a:rPr lang="ru-RU" smtClean="0"/>
              <a:t>06.12.2015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B156B-59AE-415F-B24B-8756D48BB97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595758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99945-0A15-4715-AB6C-F5E56CF20F70}" type="datetimeFigureOut">
              <a:rPr lang="ru-RU" smtClean="0"/>
              <a:t>06.12.2015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B156B-59AE-415F-B24B-8756D48BB97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479362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  <p:extLst mod="1">
    <p:ext uri="{DCECCB84-F9BA-43D5-87BE-67443E8EF086}">
      <p15:sldGuideLst xmlns:p15="http://schemas.microsoft.com/office/powerpoint/2012/main" xmlns="">
        <p15:guide id="1" orient="horz" pos="2160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624268" y="304800"/>
            <a:ext cx="1729531" cy="56769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199" y="304800"/>
            <a:ext cx="8633671" cy="56769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99945-0A15-4715-AB6C-F5E56CF20F70}" type="datetimeFigureOut">
              <a:rPr lang="ru-RU" smtClean="0"/>
              <a:t>06.12.2015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B156B-59AE-415F-B24B-8756D48BB97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058033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99945-0A15-4715-AB6C-F5E56CF20F70}" type="datetimeFigureOut">
              <a:rPr lang="ru-RU" smtClean="0"/>
              <a:t>06.12.2015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B156B-59AE-415F-B24B-8756D48BB97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96309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65613" y="1828800"/>
            <a:ext cx="6858002" cy="1828800"/>
          </a:xfrm>
        </p:spPr>
        <p:txBody>
          <a:bodyPr anchor="b">
            <a:normAutofit/>
          </a:bodyPr>
          <a:lstStyle>
            <a:lvl1pPr>
              <a:defRPr sz="4400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265610" y="3733800"/>
            <a:ext cx="6858002" cy="91440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12292579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065212" y="1825625"/>
            <a:ext cx="4954588" cy="418795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4951414" cy="418795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99945-0A15-4715-AB6C-F5E56CF20F70}" type="datetimeFigureOut">
              <a:rPr lang="ru-RU" smtClean="0"/>
              <a:t>06.12.2015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B156B-59AE-415F-B24B-8756D48BB97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727551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9848" y="1681163"/>
            <a:ext cx="4956048" cy="823912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1069848" y="2505075"/>
            <a:ext cx="4956048" cy="34766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4956048" cy="823912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4956048" cy="34766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99945-0A15-4715-AB6C-F5E56CF20F70}" type="datetimeFigureOut">
              <a:rPr lang="ru-RU" smtClean="0"/>
              <a:t>06.12.2015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B156B-59AE-415F-B24B-8756D48BB97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185716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99945-0A15-4715-AB6C-F5E56CF20F70}" type="datetimeFigureOut">
              <a:rPr lang="ru-RU" smtClean="0"/>
              <a:t>06.12.2015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B156B-59AE-415F-B24B-8756D48BB97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12816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99945-0A15-4715-AB6C-F5E56CF20F70}" type="datetimeFigureOut">
              <a:rPr lang="ru-RU" smtClean="0"/>
              <a:t>06.12.2015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B156B-59AE-415F-B24B-8756D48BB97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478748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Две картинки с подпися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99945-0A15-4715-AB6C-F5E56CF20F70}" type="datetimeFigureOut">
              <a:rPr lang="ru-RU" smtClean="0"/>
              <a:pPr/>
              <a:t>06.12.2015</a:t>
            </a:fld>
            <a:endParaRPr lang="ru-RU" dirty="0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B156B-59AE-415F-B24B-8756D48BB977}" type="slidenum">
              <a:rPr lang="ru-RU" smtClean="0"/>
              <a:pPr/>
              <a:t>‹#›</a:t>
            </a:fld>
            <a:endParaRPr lang="ru-RU" dirty="0"/>
          </a:p>
        </p:txBody>
      </p:sp>
      <p:grpSp>
        <p:nvGrpSpPr>
          <p:cNvPr id="9" name="Группа 8"/>
          <p:cNvGrpSpPr/>
          <p:nvPr/>
        </p:nvGrpSpPr>
        <p:grpSpPr>
          <a:xfrm>
            <a:off x="574431" y="724619"/>
            <a:ext cx="5318979" cy="3795623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10" name="Полилиния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1" name="Полилиния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" name="Полилиния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3" name="Полилиния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4" name="Полилиния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5" name="Полилиния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6" name="Полилиния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7" name="Полилиния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8" name="Полилиния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9" name="Полилиния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0" name="Полилиния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1" name="Полилиния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</p:grpSp>
      <p:grpSp>
        <p:nvGrpSpPr>
          <p:cNvPr id="22" name="Группа 21"/>
          <p:cNvGrpSpPr/>
          <p:nvPr/>
        </p:nvGrpSpPr>
        <p:grpSpPr>
          <a:xfrm>
            <a:off x="6285120" y="724619"/>
            <a:ext cx="5318979" cy="3795623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23" name="Полилиния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4" name="Полилиния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5" name="Полилиния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6" name="Полилиния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7" name="Полилиния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8" name="Полилиния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9" name="Полилиния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30" name="Полилиния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31" name="Полилиния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32" name="Полилиния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33" name="Полилиния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34" name="Полилиния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</p:grpSp>
      <p:sp>
        <p:nvSpPr>
          <p:cNvPr id="36" name="Рисунок 33"/>
          <p:cNvSpPr>
            <a:spLocks noGrp="1" noChangeAspect="1"/>
          </p:cNvSpPr>
          <p:nvPr>
            <p:ph type="pic" sz="quarter" idx="17"/>
          </p:nvPr>
        </p:nvSpPr>
        <p:spPr>
          <a:xfrm>
            <a:off x="833620" y="1020195"/>
            <a:ext cx="4800601" cy="3200400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ru-RU" dirty="0" smtClean="0"/>
              <a:t>Вставка рисунка</a:t>
            </a:r>
            <a:endParaRPr lang="ru-RU" dirty="0"/>
          </a:p>
        </p:txBody>
      </p:sp>
      <p:sp>
        <p:nvSpPr>
          <p:cNvPr id="37" name="Рисунок 33"/>
          <p:cNvSpPr>
            <a:spLocks noGrp="1" noChangeAspect="1"/>
          </p:cNvSpPr>
          <p:nvPr>
            <p:ph type="pic" sz="quarter" idx="18"/>
          </p:nvPr>
        </p:nvSpPr>
        <p:spPr>
          <a:xfrm>
            <a:off x="6544309" y="1020195"/>
            <a:ext cx="4800601" cy="3200400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ru-RU" dirty="0" smtClean="0"/>
              <a:t>Вставка рисунка</a:t>
            </a:r>
            <a:endParaRPr lang="ru-RU" dirty="0"/>
          </a:p>
        </p:txBody>
      </p:sp>
      <p:sp>
        <p:nvSpPr>
          <p:cNvPr id="39" name="Текст 3"/>
          <p:cNvSpPr>
            <a:spLocks noGrp="1"/>
          </p:cNvSpPr>
          <p:nvPr>
            <p:ph type="body" sz="half" idx="2"/>
          </p:nvPr>
        </p:nvSpPr>
        <p:spPr>
          <a:xfrm>
            <a:off x="1052423" y="4648200"/>
            <a:ext cx="4368980" cy="1295400"/>
          </a:xfrm>
        </p:spPr>
        <p:txBody>
          <a:bodyPr>
            <a:normAutofit/>
          </a:bodyPr>
          <a:lstStyle>
            <a:lvl1pPr marL="0" indent="0">
              <a:spcBef>
                <a:spcPts val="16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0" name="Текст 3"/>
          <p:cNvSpPr>
            <a:spLocks noGrp="1"/>
          </p:cNvSpPr>
          <p:nvPr>
            <p:ph type="body" sz="half" idx="19"/>
          </p:nvPr>
        </p:nvSpPr>
        <p:spPr>
          <a:xfrm>
            <a:off x="6742908" y="4648200"/>
            <a:ext cx="4368980" cy="1295400"/>
          </a:xfrm>
        </p:spPr>
        <p:txBody>
          <a:bodyPr>
            <a:normAutofit/>
          </a:bodyPr>
          <a:lstStyle>
            <a:lvl1pPr marL="0" indent="0">
              <a:spcBef>
                <a:spcPts val="16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1168274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артинки с подписями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99945-0A15-4715-AB6C-F5E56CF20F70}" type="datetimeFigureOut">
              <a:rPr lang="ru-RU" smtClean="0"/>
              <a:pPr/>
              <a:t>06.12.2015</a:t>
            </a:fld>
            <a:endParaRPr lang="ru-RU" dirty="0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B156B-59AE-415F-B24B-8756D48BB977}" type="slidenum">
              <a:rPr lang="ru-RU" smtClean="0"/>
              <a:pPr/>
              <a:t>‹#›</a:t>
            </a:fld>
            <a:endParaRPr lang="ru-RU" dirty="0"/>
          </a:p>
        </p:txBody>
      </p:sp>
      <p:grpSp>
        <p:nvGrpSpPr>
          <p:cNvPr id="35" name="Группа 34"/>
          <p:cNvGrpSpPr>
            <a:grpSpLocks noChangeAspect="1"/>
          </p:cNvGrpSpPr>
          <p:nvPr/>
        </p:nvGrpSpPr>
        <p:grpSpPr>
          <a:xfrm rot="5400000">
            <a:off x="4030971" y="647727"/>
            <a:ext cx="4116828" cy="3383280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38" name="Полилиния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41" name="Полилиния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42" name="Полилиния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43" name="Полилиния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44" name="Полилиния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45" name="Полилиния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46" name="Полилиния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47" name="Полилиния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48" name="Полилиния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49" name="Полилиния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50" name="Полилиния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51" name="Полилиния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</p:grpSp>
      <p:grpSp>
        <p:nvGrpSpPr>
          <p:cNvPr id="52" name="Группа 51"/>
          <p:cNvGrpSpPr>
            <a:grpSpLocks noChangeAspect="1"/>
          </p:cNvGrpSpPr>
          <p:nvPr/>
        </p:nvGrpSpPr>
        <p:grpSpPr>
          <a:xfrm rot="5400000">
            <a:off x="263071" y="1127733"/>
            <a:ext cx="4114800" cy="3381614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53" name="Полилиния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54" name="Полилиния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55" name="Полилиния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56" name="Полилиния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57" name="Полилиния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58" name="Полилиния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59" name="Полилиния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60" name="Полилиния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61" name="Полилиния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62" name="Полилиния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63" name="Полилиния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64" name="Полилиния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</p:grpSp>
      <p:grpSp>
        <p:nvGrpSpPr>
          <p:cNvPr id="65" name="Группа 64"/>
          <p:cNvGrpSpPr>
            <a:grpSpLocks noChangeAspect="1"/>
          </p:cNvGrpSpPr>
          <p:nvPr/>
        </p:nvGrpSpPr>
        <p:grpSpPr>
          <a:xfrm rot="5400000">
            <a:off x="7803905" y="1127738"/>
            <a:ext cx="4114800" cy="3381613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66" name="Полилиния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67" name="Полилиния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68" name="Полилиния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69" name="Полилиния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70" name="Полилиния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71" name="Полилиния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72" name="Полилиния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73" name="Полилиния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74" name="Полилиния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75" name="Полилиния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76" name="Полилиния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77" name="Полилиния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</p:grpSp>
      <p:sp>
        <p:nvSpPr>
          <p:cNvPr id="78" name="Рисунок 33"/>
          <p:cNvSpPr>
            <a:spLocks noGrp="1"/>
          </p:cNvSpPr>
          <p:nvPr>
            <p:ph type="pic" sz="quarter" idx="18"/>
          </p:nvPr>
        </p:nvSpPr>
        <p:spPr>
          <a:xfrm>
            <a:off x="4599885" y="533400"/>
            <a:ext cx="2971800" cy="3657600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ru-RU" dirty="0" smtClean="0"/>
              <a:t>Вставка рисунка</a:t>
            </a:r>
            <a:endParaRPr lang="ru-RU" dirty="0"/>
          </a:p>
        </p:txBody>
      </p:sp>
      <p:sp>
        <p:nvSpPr>
          <p:cNvPr id="79" name="Рисунок 33"/>
          <p:cNvSpPr>
            <a:spLocks noGrp="1"/>
          </p:cNvSpPr>
          <p:nvPr>
            <p:ph type="pic" sz="quarter" idx="19"/>
          </p:nvPr>
        </p:nvSpPr>
        <p:spPr>
          <a:xfrm>
            <a:off x="834571" y="1013590"/>
            <a:ext cx="2971800" cy="3657600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ru-RU" dirty="0" smtClean="0"/>
              <a:t>Вставка рисунка</a:t>
            </a:r>
            <a:endParaRPr lang="ru-RU" dirty="0"/>
          </a:p>
        </p:txBody>
      </p:sp>
      <p:sp>
        <p:nvSpPr>
          <p:cNvPr id="80" name="Рисунок 33"/>
          <p:cNvSpPr>
            <a:spLocks noGrp="1"/>
          </p:cNvSpPr>
          <p:nvPr>
            <p:ph type="pic" sz="quarter" idx="20"/>
          </p:nvPr>
        </p:nvSpPr>
        <p:spPr>
          <a:xfrm>
            <a:off x="8375405" y="1013591"/>
            <a:ext cx="2971800" cy="3657600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ru-RU" dirty="0" smtClean="0"/>
              <a:t>Вставка рисунка</a:t>
            </a:r>
            <a:endParaRPr lang="ru-RU" dirty="0"/>
          </a:p>
        </p:txBody>
      </p:sp>
      <p:sp>
        <p:nvSpPr>
          <p:cNvPr id="81" name="Текст 3"/>
          <p:cNvSpPr>
            <a:spLocks noGrp="1"/>
          </p:cNvSpPr>
          <p:nvPr>
            <p:ph type="body" sz="half" idx="2"/>
          </p:nvPr>
        </p:nvSpPr>
        <p:spPr>
          <a:xfrm>
            <a:off x="948871" y="5018002"/>
            <a:ext cx="2743200" cy="914400"/>
          </a:xfrm>
        </p:spPr>
        <p:txBody>
          <a:bodyPr>
            <a:normAutofit/>
          </a:bodyPr>
          <a:lstStyle>
            <a:lvl1pPr marL="0" indent="0">
              <a:spcBef>
                <a:spcPts val="16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2" name="Текст 3"/>
          <p:cNvSpPr>
            <a:spLocks noGrp="1"/>
          </p:cNvSpPr>
          <p:nvPr>
            <p:ph type="body" sz="half" idx="21"/>
          </p:nvPr>
        </p:nvSpPr>
        <p:spPr>
          <a:xfrm>
            <a:off x="4707208" y="4582378"/>
            <a:ext cx="2743200" cy="914400"/>
          </a:xfrm>
        </p:spPr>
        <p:txBody>
          <a:bodyPr>
            <a:normAutofit/>
          </a:bodyPr>
          <a:lstStyle>
            <a:lvl1pPr marL="0" indent="0">
              <a:spcBef>
                <a:spcPts val="16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3" name="Текст 3"/>
          <p:cNvSpPr>
            <a:spLocks noGrp="1"/>
          </p:cNvSpPr>
          <p:nvPr>
            <p:ph type="body" sz="half" idx="22"/>
          </p:nvPr>
        </p:nvSpPr>
        <p:spPr>
          <a:xfrm>
            <a:off x="8489705" y="5018002"/>
            <a:ext cx="2743200" cy="914400"/>
          </a:xfrm>
        </p:spPr>
        <p:txBody>
          <a:bodyPr>
            <a:normAutofit/>
          </a:bodyPr>
          <a:lstStyle>
            <a:lvl1pPr marL="0" indent="0">
              <a:spcBef>
                <a:spcPts val="16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1681935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6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5212" y="304800"/>
            <a:ext cx="10058402" cy="12192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5214" y="1752600"/>
            <a:ext cx="10058400" cy="4229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075611" y="6019801"/>
            <a:ext cx="139626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4CF99945-0A15-4715-AB6C-F5E56CF20F70}" type="datetimeFigureOut">
              <a:rPr lang="ru-RU" smtClean="0"/>
              <a:pPr/>
              <a:t>06.12.2015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1979613" y="6019801"/>
            <a:ext cx="5943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1065213" y="6019801"/>
            <a:ext cx="7620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022B156B-59AE-415F-B24B-8756D48BB977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006304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60" r:id="rId8"/>
    <p:sldLayoutId id="2147483661" r:id="rId9"/>
    <p:sldLayoutId id="2147483662" r:id="rId10"/>
    <p:sldLayoutId id="2147483656" r:id="rId11"/>
    <p:sldLayoutId id="2147483657" r:id="rId12"/>
    <p:sldLayoutId id="2147483658" r:id="rId13"/>
    <p:sldLayoutId id="2147483659" r:id="rId14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marL="347472" indent="-347472" algn="l" defTabSz="914400" rtl="0" eaLnBrk="1" latinLnBrk="0" hangingPunct="1">
        <a:lnSpc>
          <a:spcPct val="100000"/>
        </a:lnSpc>
        <a:spcBef>
          <a:spcPts val="18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3464" algn="l" defTabSz="914400" rtl="0" eaLnBrk="1" latinLnBrk="0" hangingPunct="1">
        <a:lnSpc>
          <a:spcPct val="100000"/>
        </a:lnSpc>
        <a:spcBef>
          <a:spcPts val="12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1" pos="3840">
          <p15:clr>
            <a:srgbClr val="F26B43"/>
          </p15:clr>
        </p15:guide>
        <p15:guide id="2" orient="horz" pos="216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15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 defTabSz="914400">
              <a:spcBef>
                <a:spcPts val="1"/>
              </a:spcBef>
              <a:buNone/>
            </a:pPr>
            <a:r>
              <a:rPr lang="uk-UA" sz="5400" b="0" i="0" noProof="1" smtClean="0">
                <a:solidFill>
                  <a:srgbClr val="9A5315">
                    <a:lumMod val="50000"/>
                  </a:srgbClr>
                </a:solidFill>
                <a:latin typeface="Segoe Print"/>
                <a:ea typeface="+mj-ea"/>
                <a:cs typeface="+mj-cs"/>
              </a:rPr>
              <a:t>Природне середовище </a:t>
            </a:r>
            <a:endParaRPr lang="uk-UA" sz="5400" b="0" i="0" noProof="1">
              <a:solidFill>
                <a:srgbClr val="9A5315">
                  <a:lumMod val="50000"/>
                </a:srgbClr>
              </a:solidFill>
              <a:latin typeface="Segoe Print"/>
              <a:ea typeface="+mj-ea"/>
              <a:cs typeface="+mj-cs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0" indent="0" algn="l">
              <a:spcBef>
                <a:spcPts val="0"/>
              </a:spcBef>
              <a:buNone/>
            </a:pPr>
            <a:endParaRPr lang="ru-RU" sz="2400" b="0" i="0" dirty="0"/>
          </a:p>
        </p:txBody>
      </p:sp>
    </p:spTree>
    <p:extLst>
      <p:ext uri="{BB962C8B-B14F-4D97-AF65-F5344CB8AC3E}">
        <p14:creationId xmlns:p14="http://schemas.microsoft.com/office/powerpoint/2010/main" val="769675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Рослинний світ, гриби </a:t>
            </a:r>
            <a:endParaRPr lang="uk-UA" dirty="0"/>
          </a:p>
        </p:txBody>
      </p:sp>
      <p:pic>
        <p:nvPicPr>
          <p:cNvPr id="5" name="Рисунок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0" r="1250"/>
          <a:stretch>
            <a:fillRect/>
          </a:stretch>
        </p:blipFill>
        <p:spPr/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uk-UA" dirty="0" smtClean="0"/>
              <a:t>Деякі рослини і гриби є отруйними.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4727043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048000" y="2967335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uk-UA" dirty="0" smtClean="0"/>
              <a:t>Акліматизація – пристосування організму до змін у навколишньому середовищі.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2260234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Grp="1" noChangeAspect="1"/>
          </p:cNvPicPr>
          <p:nvPr>
            <p:ph type="pic" sz="quarter" idx="17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242" r="22242"/>
          <a:stretch>
            <a:fillRect/>
          </a:stretch>
        </p:blipFill>
        <p:spPr/>
      </p:pic>
      <p:pic>
        <p:nvPicPr>
          <p:cNvPr id="7" name="Рисунок 6"/>
          <p:cNvPicPr>
            <a:picLocks noGrp="1" noChangeAspect="1"/>
          </p:cNvPicPr>
          <p:nvPr>
            <p:ph type="pic" sz="quarter" idx="18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82" r="6682"/>
          <a:stretch>
            <a:fillRect/>
          </a:stretch>
        </p:blipFill>
        <p:spPr>
          <a:xfrm>
            <a:off x="5546780" y="516724"/>
            <a:ext cx="2993366" cy="2305338"/>
          </a:xfrm>
        </p:spPr>
      </p:pic>
      <p:pic>
        <p:nvPicPr>
          <p:cNvPr id="8" name="Рисунок 7"/>
          <p:cNvPicPr>
            <a:picLocks noGrp="1" noChangeAspect="1"/>
          </p:cNvPicPr>
          <p:nvPr>
            <p:ph type="pic" sz="quarter" idx="19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03" r="6703"/>
          <a:stretch>
            <a:fillRect/>
          </a:stretch>
        </p:blipFill>
        <p:spPr/>
      </p:pic>
      <p:sp>
        <p:nvSpPr>
          <p:cNvPr id="5" name="Текст 4"/>
          <p:cNvSpPr>
            <a:spLocks noGrp="1"/>
          </p:cNvSpPr>
          <p:nvPr>
            <p:ph type="body" sz="half" idx="2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uk-UA" dirty="0" smtClean="0"/>
              <a:t>Вирушаючи в гори , маєш памятати про проблеми висотної акліматизації. Адже в горах знижується атмосферний тиск, утруднюєтся дихання, збільшується інтенсивність сонячного випромінювання, особливо ультрафіолетового 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488492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Заголовок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914400">
              <a:lnSpc>
                <a:spcPct val="90000"/>
              </a:lnSpc>
              <a:spcBef>
                <a:spcPts val="1"/>
              </a:spcBef>
              <a:buNone/>
            </a:pPr>
            <a:r>
              <a:rPr lang="ru-RU" dirty="0" smtClean="0">
                <a:solidFill>
                  <a:srgbClr val="9A5315">
                    <a:lumMod val="50000"/>
                  </a:srgbClr>
                </a:solidFill>
                <a:latin typeface="Segoe Print"/>
              </a:rPr>
              <a:t>У цій </a:t>
            </a:r>
            <a:r>
              <a:rPr lang="uk-UA" sz="3600" b="0" i="0" noProof="1" smtClean="0">
                <a:solidFill>
                  <a:srgbClr val="9A5315">
                    <a:lumMod val="50000"/>
                  </a:srgbClr>
                </a:solidFill>
                <a:latin typeface="Segoe Print"/>
                <a:ea typeface="+mj-ea"/>
                <a:cs typeface="+mj-cs"/>
              </a:rPr>
              <a:t>презентації</a:t>
            </a:r>
            <a:r>
              <a:rPr lang="ru-RU" sz="3600" b="0" i="0" dirty="0" smtClean="0">
                <a:solidFill>
                  <a:srgbClr val="9A5315">
                    <a:lumMod val="50000"/>
                  </a:srgbClr>
                </a:solidFill>
                <a:latin typeface="Segoe Print"/>
                <a:ea typeface="+mj-ea"/>
                <a:cs typeface="+mj-cs"/>
              </a:rPr>
              <a:t> </a:t>
            </a:r>
            <a:r>
              <a:rPr lang="uk-UA" sz="3600" b="0" i="0" noProof="1" smtClean="0">
                <a:solidFill>
                  <a:srgbClr val="9A5315">
                    <a:lumMod val="50000"/>
                  </a:srgbClr>
                </a:solidFill>
                <a:latin typeface="Segoe Print"/>
                <a:ea typeface="+mj-ea"/>
                <a:cs typeface="+mj-cs"/>
              </a:rPr>
              <a:t>ти </a:t>
            </a:r>
            <a:r>
              <a:rPr lang="ru-RU" sz="3600" b="0" i="0" dirty="0" smtClean="0">
                <a:solidFill>
                  <a:srgbClr val="9A5315">
                    <a:lumMod val="50000"/>
                  </a:srgbClr>
                </a:solidFill>
                <a:latin typeface="Segoe Print"/>
                <a:ea typeface="+mj-ea"/>
                <a:cs typeface="+mj-cs"/>
              </a:rPr>
              <a:t> </a:t>
            </a:r>
            <a:endParaRPr lang="ru-RU" sz="3600" b="0" i="0" dirty="0">
              <a:solidFill>
                <a:srgbClr val="9A5315">
                  <a:lumMod val="50000"/>
                </a:srgbClr>
              </a:solidFill>
              <a:latin typeface="Segoe Print"/>
              <a:ea typeface="+mj-ea"/>
              <a:cs typeface="+mj-cs"/>
            </a:endParaRPr>
          </a:p>
        </p:txBody>
      </p:sp>
      <p:sp>
        <p:nvSpPr>
          <p:cNvPr id="14" name="Объект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7472" indent="-347472" algn="l" defTabSz="914400">
              <a:lnSpc>
                <a:spcPct val="100000"/>
              </a:lnSpc>
              <a:spcBef>
                <a:spcPts val="1800"/>
              </a:spcBef>
              <a:buClr>
                <a:srgbClr val="9A5315"/>
              </a:buClr>
              <a:buFont typeface="Arial"/>
              <a:buChar char="•"/>
            </a:pPr>
            <a:r>
              <a:rPr lang="ru-RU" sz="2400" b="0" i="0" dirty="0" smtClean="0">
                <a:solidFill>
                  <a:srgbClr val="9A5315"/>
                </a:solidFill>
                <a:latin typeface="Segoe Print"/>
                <a:ea typeface="+mn-ea"/>
                <a:cs typeface="+mn-cs"/>
              </a:rPr>
              <a:t>Проаналізуєш позитивний вплив </a:t>
            </a:r>
            <a:r>
              <a:rPr lang="uk-UA" sz="2400" b="0" i="0" dirty="0" smtClean="0">
                <a:solidFill>
                  <a:srgbClr val="9A5315"/>
                </a:solidFill>
                <a:latin typeface="Segoe Print"/>
                <a:ea typeface="+mn-ea"/>
                <a:cs typeface="+mn-cs"/>
              </a:rPr>
              <a:t>природного середовища на </a:t>
            </a:r>
            <a:r>
              <a:rPr lang="uk-UA" sz="2400" b="0" i="0" dirty="0" err="1" smtClean="0">
                <a:solidFill>
                  <a:srgbClr val="9A5315"/>
                </a:solidFill>
                <a:latin typeface="Segoe Print"/>
              </a:rPr>
              <a:t>здоров</a:t>
            </a:r>
            <a:r>
              <a:rPr lang="en-US" sz="2400" b="0" i="0" smtClean="0">
                <a:solidFill>
                  <a:srgbClr val="9A5315"/>
                </a:solidFill>
                <a:latin typeface="Segoe Print"/>
              </a:rPr>
              <a:t>’</a:t>
            </a:r>
            <a:r>
              <a:rPr lang="uk-UA" smtClean="0">
                <a:solidFill>
                  <a:srgbClr val="9A5315"/>
                </a:solidFill>
                <a:latin typeface="Segoe Print"/>
              </a:rPr>
              <a:t>я </a:t>
            </a:r>
            <a:r>
              <a:rPr lang="uk-UA" dirty="0" smtClean="0">
                <a:solidFill>
                  <a:srgbClr val="9A5315"/>
                </a:solidFill>
                <a:latin typeface="Segoe Print"/>
              </a:rPr>
              <a:t>людини та її самопочуття </a:t>
            </a:r>
          </a:p>
          <a:p>
            <a:pPr marL="347472" indent="-347472" algn="l" defTabSz="914400">
              <a:lnSpc>
                <a:spcPct val="100000"/>
              </a:lnSpc>
              <a:spcBef>
                <a:spcPts val="1800"/>
              </a:spcBef>
              <a:buClr>
                <a:srgbClr val="9A5315"/>
              </a:buClr>
              <a:buFont typeface="Arial"/>
              <a:buChar char="•"/>
            </a:pPr>
            <a:r>
              <a:rPr lang="uk-UA" dirty="0" smtClean="0">
                <a:solidFill>
                  <a:srgbClr val="9A5315"/>
                </a:solidFill>
                <a:latin typeface="Segoe Print"/>
              </a:rPr>
              <a:t>Пригадаєш і поповниш свої знання про небезпеки природного середовища . </a:t>
            </a:r>
          </a:p>
          <a:p>
            <a:pPr marL="347472" indent="-347472" algn="l" defTabSz="914400">
              <a:lnSpc>
                <a:spcPct val="100000"/>
              </a:lnSpc>
              <a:spcBef>
                <a:spcPts val="1800"/>
              </a:spcBef>
              <a:buClr>
                <a:srgbClr val="9A5315"/>
              </a:buClr>
              <a:buFont typeface="Arial"/>
              <a:buChar char="•"/>
            </a:pPr>
            <a:r>
              <a:rPr lang="uk-UA" sz="2400" b="0" i="0" dirty="0" smtClean="0">
                <a:solidFill>
                  <a:srgbClr val="9A5315"/>
                </a:solidFill>
                <a:latin typeface="Segoe Print"/>
                <a:ea typeface="+mn-ea"/>
                <a:cs typeface="+mn-cs"/>
              </a:rPr>
              <a:t>Дізнаєшся, як допомогти організмові пристосуватися до зміни природних умов</a:t>
            </a:r>
          </a:p>
          <a:p>
            <a:pPr marL="347472" indent="-347472" algn="l" defTabSz="914400">
              <a:lnSpc>
                <a:spcPct val="100000"/>
              </a:lnSpc>
              <a:spcBef>
                <a:spcPts val="1800"/>
              </a:spcBef>
              <a:buClr>
                <a:srgbClr val="9A5315"/>
              </a:buClr>
              <a:buFont typeface="Arial"/>
              <a:buChar char="•"/>
            </a:pPr>
            <a:r>
              <a:rPr lang="uk-UA" dirty="0" smtClean="0">
                <a:solidFill>
                  <a:srgbClr val="9A5315"/>
                </a:solidFill>
                <a:latin typeface="Segoe Print"/>
              </a:rPr>
              <a:t>Навчишся підбирати одяг відповідно до погоди</a:t>
            </a:r>
            <a:endParaRPr lang="uk-UA" sz="2400" b="0" i="0" dirty="0">
              <a:solidFill>
                <a:srgbClr val="9A5315"/>
              </a:solidFill>
              <a:latin typeface="Segoe Prin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810741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34852" y="721217"/>
            <a:ext cx="11616742" cy="802782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Неможливо уявити життя поза природним середовищем. Адже це – повітря, яким дихаємо, вода , яку </a:t>
            </a:r>
            <a:r>
              <a:rPr lang="uk-UA" dirty="0" smtClean="0"/>
              <a:t>п</a:t>
            </a:r>
            <a:r>
              <a:rPr lang="en-US" dirty="0" smtClean="0"/>
              <a:t>’</a:t>
            </a:r>
            <a:r>
              <a:rPr lang="uk-UA" dirty="0" err="1"/>
              <a:t>є</a:t>
            </a:r>
            <a:r>
              <a:rPr lang="uk-UA" dirty="0" err="1" smtClean="0"/>
              <a:t>мо</a:t>
            </a:r>
            <a:r>
              <a:rPr lang="uk-UA" dirty="0" smtClean="0"/>
              <a:t> </a:t>
            </a:r>
            <a:r>
              <a:rPr lang="uk-UA" dirty="0" smtClean="0"/>
              <a:t>, земля ,яка нас годує</a:t>
            </a:r>
            <a:endParaRPr lang="uk-UA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4056" y="1523999"/>
            <a:ext cx="6903729" cy="4229100"/>
          </a:xfrm>
        </p:spPr>
      </p:pic>
    </p:spTree>
    <p:extLst>
      <p:ext uri="{BB962C8B-B14F-4D97-AF65-F5344CB8AC3E}">
        <p14:creationId xmlns:p14="http://schemas.microsoft.com/office/powerpoint/2010/main" val="39571877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3335" y="304800"/>
            <a:ext cx="11526592" cy="1219200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Чи знаєш ти , що без води людина може прожити лише кілька днів , а без їжі – кілька тижнів</a:t>
            </a:r>
            <a:r>
              <a:rPr lang="en-US" dirty="0" smtClean="0"/>
              <a:t>?</a:t>
            </a:r>
            <a:r>
              <a:rPr lang="uk-UA" dirty="0"/>
              <a:t> </a:t>
            </a:r>
            <a:r>
              <a:rPr lang="uk-UA" dirty="0" smtClean="0"/>
              <a:t>А скільки можна прожити без повітря</a:t>
            </a:r>
            <a:r>
              <a:rPr lang="en-US" dirty="0" smtClean="0"/>
              <a:t>? </a:t>
            </a:r>
            <a:endParaRPr lang="uk-UA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0017" y="1752600"/>
            <a:ext cx="6466054" cy="4229100"/>
          </a:xfrm>
        </p:spPr>
      </p:pic>
    </p:spTree>
    <p:extLst>
      <p:ext uri="{BB962C8B-B14F-4D97-AF65-F5344CB8AC3E}">
        <p14:creationId xmlns:p14="http://schemas.microsoft.com/office/powerpoint/2010/main" val="27931533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Грунти</a:t>
            </a:r>
            <a:endParaRPr lang="uk-UA" dirty="0"/>
          </a:p>
        </p:txBody>
      </p:sp>
      <p:pic>
        <p:nvPicPr>
          <p:cNvPr id="5" name="Рисунок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29" b="2429"/>
          <a:stretch>
            <a:fillRect/>
          </a:stretch>
        </p:blipFill>
        <p:spPr/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uk-UA" dirty="0" smtClean="0"/>
              <a:t>Небезпеку для людей становлять зсуви і провали грунтів . Низька родючість грунтів (наприклад, у пустелі) спричиняє голод у багатьох країнах світу . 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433263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Стихійні лиха</a:t>
            </a:r>
            <a:endParaRPr lang="uk-UA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613" y="1299591"/>
            <a:ext cx="6172200" cy="4258818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uk-UA" dirty="0" smtClean="0"/>
              <a:t>Як і в давні часи людям загрожують стихійні лиха </a:t>
            </a:r>
            <a:r>
              <a:rPr lang="en-US" dirty="0" smtClean="0"/>
              <a:t>: </a:t>
            </a:r>
            <a:r>
              <a:rPr lang="uk-UA" dirty="0" smtClean="0"/>
              <a:t>землетруси, цунамі, урагани, лісові пожежі, виверження вулканів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8677178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Погодні умови</a:t>
            </a:r>
            <a:endParaRPr lang="uk-UA" dirty="0"/>
          </a:p>
        </p:txBody>
      </p:sp>
      <p:pic>
        <p:nvPicPr>
          <p:cNvPr id="5" name="Рисунок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000" r="11000"/>
          <a:stretch>
            <a:fillRect/>
          </a:stretch>
        </p:blipFill>
        <p:spPr/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uk-UA" dirty="0" smtClean="0"/>
              <a:t>Загрозою здоров</a:t>
            </a:r>
            <a:r>
              <a:rPr lang="en-US" dirty="0" smtClean="0"/>
              <a:t>`</a:t>
            </a:r>
            <a:r>
              <a:rPr lang="uk-UA" dirty="0" smtClean="0"/>
              <a:t>ю людини є несприятливі погодні умови . Люди похилого віку і ті , у кого слабкий імунітет , страждають на метеочутливість.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8958074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Тваринний світ</a:t>
            </a:r>
            <a:endParaRPr lang="uk-UA" dirty="0"/>
          </a:p>
        </p:txBody>
      </p:sp>
      <p:pic>
        <p:nvPicPr>
          <p:cNvPr id="5" name="Рисунок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884" r="15884"/>
          <a:stretch>
            <a:fillRect/>
          </a:stretch>
        </p:blipFill>
        <p:spPr/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uk-UA" dirty="0" smtClean="0"/>
              <a:t>Життю і здоров</a:t>
            </a:r>
            <a:r>
              <a:rPr lang="en-US" dirty="0" smtClean="0"/>
              <a:t>`</a:t>
            </a:r>
            <a:r>
              <a:rPr lang="uk-UA" dirty="0" smtClean="0"/>
              <a:t>ю людей можуть загрожувати дикі звірі, змії, комахи, збудники інфекційних хвороб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1397223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Географічне положення та рельєф території</a:t>
            </a:r>
            <a:endParaRPr lang="uk-UA" dirty="0"/>
          </a:p>
        </p:txBody>
      </p:sp>
      <p:pic>
        <p:nvPicPr>
          <p:cNvPr id="5" name="Рисунок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93" r="4593"/>
          <a:stretch>
            <a:fillRect/>
          </a:stretch>
        </p:blipFill>
        <p:spPr/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uk-UA" dirty="0" smtClean="0"/>
              <a:t>Жителям гір загрожують снігові лавини, на узбережжі океану – цунамі , у долинах річок -- повені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449954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ature Illustration 16x9">
  <a:themeElements>
    <a:clrScheme name="Nature Illustration">
      <a:dk1>
        <a:srgbClr val="9A5315"/>
      </a:dk1>
      <a:lt1>
        <a:srgbClr val="FFFFFF"/>
      </a:lt1>
      <a:dk2>
        <a:srgbClr val="000000"/>
      </a:dk2>
      <a:lt2>
        <a:srgbClr val="D1E5F9"/>
      </a:lt2>
      <a:accent1>
        <a:srgbClr val="F3771A"/>
      </a:accent1>
      <a:accent2>
        <a:srgbClr val="8BBEF1"/>
      </a:accent2>
      <a:accent3>
        <a:srgbClr val="6DC025"/>
      </a:accent3>
      <a:accent4>
        <a:srgbClr val="9A5315"/>
      </a:accent4>
      <a:accent5>
        <a:srgbClr val="F1471F"/>
      </a:accent5>
      <a:accent6>
        <a:srgbClr val="DA6FDF"/>
      </a:accent6>
      <a:hlink>
        <a:srgbClr val="6DC025"/>
      </a:hlink>
      <a:folHlink>
        <a:srgbClr val="9A5315"/>
      </a:folHlink>
    </a:clrScheme>
    <a:fontScheme name="Segoe Print">
      <a:majorFont>
        <a:latin typeface="Segoe Print"/>
        <a:ea typeface=""/>
        <a:cs typeface=""/>
      </a:majorFont>
      <a:minorFont>
        <a:latin typeface="Segoe Prin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NatureIllustration_16x9_TP103431353.potx" id="{8A6F2D2F-6FDF-40AD-A2FC-E20AC28411A7}" vid="{0B84DAD3-D477-4488-8A04-91C293FC61C2}"/>
    </a:ext>
  </a:extLst>
</a:theme>
</file>

<file path=ppt/theme/theme2.xml><?xml version="1.0" encoding="utf-8"?>
<a:theme xmlns:a="http://schemas.openxmlformats.org/drawingml/2006/main" name="Office Theme">
  <a:themeElements>
    <a:clrScheme name="Nature Illustration">
      <a:dk1>
        <a:srgbClr val="9A5315"/>
      </a:dk1>
      <a:lt1>
        <a:srgbClr val="FFFFFF"/>
      </a:lt1>
      <a:dk2>
        <a:srgbClr val="000000"/>
      </a:dk2>
      <a:lt2>
        <a:srgbClr val="D1E5F9"/>
      </a:lt2>
      <a:accent1>
        <a:srgbClr val="F3771A"/>
      </a:accent1>
      <a:accent2>
        <a:srgbClr val="8BBEF1"/>
      </a:accent2>
      <a:accent3>
        <a:srgbClr val="6DC025"/>
      </a:accent3>
      <a:accent4>
        <a:srgbClr val="9A5315"/>
      </a:accent4>
      <a:accent5>
        <a:srgbClr val="F1471F"/>
      </a:accent5>
      <a:accent6>
        <a:srgbClr val="DA6FDF"/>
      </a:accent6>
      <a:hlink>
        <a:srgbClr val="6DC025"/>
      </a:hlink>
      <a:folHlink>
        <a:srgbClr val="9A5315"/>
      </a:folHlink>
    </a:clrScheme>
    <a:fontScheme name="Segoe Print">
      <a:majorFont>
        <a:latin typeface="Segoe Print"/>
        <a:ea typeface=""/>
        <a:cs typeface=""/>
      </a:majorFont>
      <a:minorFont>
        <a:latin typeface="Segoe Prin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Nature Illustration">
      <a:dk1>
        <a:srgbClr val="9A5315"/>
      </a:dk1>
      <a:lt1>
        <a:srgbClr val="FFFFFF"/>
      </a:lt1>
      <a:dk2>
        <a:srgbClr val="000000"/>
      </a:dk2>
      <a:lt2>
        <a:srgbClr val="D1E5F9"/>
      </a:lt2>
      <a:accent1>
        <a:srgbClr val="F3771A"/>
      </a:accent1>
      <a:accent2>
        <a:srgbClr val="8BBEF1"/>
      </a:accent2>
      <a:accent3>
        <a:srgbClr val="6DC025"/>
      </a:accent3>
      <a:accent4>
        <a:srgbClr val="9A5315"/>
      </a:accent4>
      <a:accent5>
        <a:srgbClr val="F1471F"/>
      </a:accent5>
      <a:accent6>
        <a:srgbClr val="DA6FDF"/>
      </a:accent6>
      <a:hlink>
        <a:srgbClr val="6DC025"/>
      </a:hlink>
      <a:folHlink>
        <a:srgbClr val="9A5315"/>
      </a:folHlink>
    </a:clrScheme>
    <a:fontScheme name="Segoe Print">
      <a:majorFont>
        <a:latin typeface="Segoe Print"/>
        <a:ea typeface=""/>
        <a:cs typeface=""/>
      </a:majorFont>
      <a:minorFont>
        <a:latin typeface="Segoe Prin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2167F96A-C2ED-4D5B-8EFB-A18C6982D36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Цветная презентация, посвященная природе, представленная в альбомной ориентации (широкоэкранный формат)</Template>
  <TotalTime>0</TotalTime>
  <Words>267</Words>
  <Application>Microsoft Office PowerPoint</Application>
  <PresentationFormat>Произвольный</PresentationFormat>
  <Paragraphs>22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Nature Illustration 16x9</vt:lpstr>
      <vt:lpstr>Природне середовище </vt:lpstr>
      <vt:lpstr>У цій презентації ти  </vt:lpstr>
      <vt:lpstr>Неможливо уявити життя поза природним середовищем. Адже це – повітря, яким дихаємо, вода , яку п’ємо , земля ,яка нас годує</vt:lpstr>
      <vt:lpstr>Чи знаєш ти , що без води людина може прожити лише кілька днів , а без їжі – кілька тижнів? А скільки можна прожити без повітря? </vt:lpstr>
      <vt:lpstr>Грунти</vt:lpstr>
      <vt:lpstr>Стихійні лиха</vt:lpstr>
      <vt:lpstr>Погодні умови</vt:lpstr>
      <vt:lpstr>Тваринний світ</vt:lpstr>
      <vt:lpstr>Географічне положення та рельєф території</vt:lpstr>
      <vt:lpstr>Рослинний світ, гриби </vt:lpstr>
      <vt:lpstr>Презентация PowerPoint</vt:lpstr>
      <vt:lpstr>Презентация PowerPoint</vt:lpstr>
    </vt:vector>
  </TitlesOfParts>
  <Manager/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2015-11-14T14:33:41Z</dcterms:created>
  <dcterms:modified xsi:type="dcterms:W3CDTF">2015-12-06T07:58:14Z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TC034313779991</vt:lpwstr>
  </property>
</Properties>
</file>