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B972A2A-40CA-4CC1-AB14-127292DC658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B706BD8-DC6F-4CB8-982B-06CE6F57D1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2A2A-40CA-4CC1-AB14-127292DC658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6BD8-DC6F-4CB8-982B-06CE6F57D1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2A2A-40CA-4CC1-AB14-127292DC658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6BD8-DC6F-4CB8-982B-06CE6F57D1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2A2A-40CA-4CC1-AB14-127292DC658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6BD8-DC6F-4CB8-982B-06CE6F57D1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B972A2A-40CA-4CC1-AB14-127292DC658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B706BD8-DC6F-4CB8-982B-06CE6F57D1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2A2A-40CA-4CC1-AB14-127292DC658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6BD8-DC6F-4CB8-982B-06CE6F57D1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2A2A-40CA-4CC1-AB14-127292DC658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6BD8-DC6F-4CB8-982B-06CE6F57D1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2A2A-40CA-4CC1-AB14-127292DC658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6BD8-DC6F-4CB8-982B-06CE6F57D1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2A2A-40CA-4CC1-AB14-127292DC658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6BD8-DC6F-4CB8-982B-06CE6F57D1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2A2A-40CA-4CC1-AB14-127292DC658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6BD8-DC6F-4CB8-982B-06CE6F57D1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2A2A-40CA-4CC1-AB14-127292DC658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6BD8-DC6F-4CB8-982B-06CE6F57D1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972A2A-40CA-4CC1-AB14-127292DC6582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706BD8-DC6F-4CB8-982B-06CE6F57D1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ua-referat.com/%D0%93%D0%B5%D1%80%D0%BC%D0%B0%D0%BD_%D0%9E%D0%B1%D0%B5%D1%80%D1%82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857232"/>
            <a:ext cx="7257854" cy="4895864"/>
          </a:xfrm>
        </p:spPr>
        <p:txBody>
          <a:bodyPr>
            <a:normAutofit/>
          </a:bodyPr>
          <a:lstStyle/>
          <a:p>
            <a:pPr algn="ctr"/>
            <a:r>
              <a:rPr lang="uk-UA" sz="8800" dirty="0" smtClean="0"/>
              <a:t>Від колеса до космічного корабля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3143250"/>
                <a:gridCol w="3563937"/>
                <a:gridCol w="2436813"/>
              </a:tblGrid>
              <a:tr h="10543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Відкриття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Втілення в життя, роки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Кількість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років</a:t>
                      </a: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36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latin typeface="Times New Roman"/>
                          <a:ea typeface="Times New Roman"/>
                          <a:cs typeface="Times New Roman"/>
                        </a:rPr>
                        <a:t>Фотографія</a:t>
                      </a: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Телефон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 err="1">
                          <a:latin typeface="Times New Roman"/>
                          <a:ea typeface="Times New Roman"/>
                          <a:cs typeface="Times New Roman"/>
                        </a:rPr>
                        <a:t>Радіо</a:t>
                      </a: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 err="1">
                          <a:latin typeface="Times New Roman"/>
                          <a:ea typeface="Times New Roman"/>
                          <a:cs typeface="Times New Roman"/>
                        </a:rPr>
                        <a:t>Телебачення</a:t>
                      </a: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Радар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 err="1">
                          <a:latin typeface="Times New Roman"/>
                          <a:ea typeface="Times New Roman"/>
                          <a:cs typeface="Times New Roman"/>
                        </a:rPr>
                        <a:t>Атомна</a:t>
                      </a: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 бомба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Транзистор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Мазер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1727-1839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1820-1876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1867-1902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1922-1934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1925-1940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1936-1945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1948-1953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1956-1961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112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56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35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12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15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6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b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4400" dirty="0" smtClean="0"/>
              <a:t>Галілео          </a:t>
            </a:r>
            <a:r>
              <a:rPr lang="uk-UA" sz="4400" dirty="0" err="1" smtClean="0"/>
              <a:t>Гюйгенс</a:t>
            </a:r>
            <a:r>
              <a:rPr lang="uk-UA" sz="4400" dirty="0" smtClean="0"/>
              <a:t>            Гук  </a:t>
            </a:r>
            <a:endParaRPr lang="ru-RU" sz="4400" dirty="0"/>
          </a:p>
        </p:txBody>
      </p:sp>
      <p:pic>
        <p:nvPicPr>
          <p:cNvPr id="4" name="Содержимое 3" descr="галылео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357298"/>
            <a:ext cx="3348655" cy="4500593"/>
          </a:xfrm>
        </p:spPr>
      </p:pic>
      <p:pic>
        <p:nvPicPr>
          <p:cNvPr id="6" name="Рисунок 5" descr="гук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29" y="1357298"/>
            <a:ext cx="3275871" cy="4572032"/>
          </a:xfrm>
          <a:prstGeom prst="rect">
            <a:avLst/>
          </a:prstGeom>
        </p:spPr>
      </p:pic>
      <p:pic>
        <p:nvPicPr>
          <p:cNvPr id="5" name="Рисунок 4" descr="гюйгенс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1357298"/>
            <a:ext cx="2571768" cy="449303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400" dirty="0" smtClean="0"/>
              <a:t>Твердопаливні порохові ракети</a:t>
            </a:r>
            <a:endParaRPr lang="ru-RU" sz="4400" dirty="0"/>
          </a:p>
        </p:txBody>
      </p:sp>
      <p:pic>
        <p:nvPicPr>
          <p:cNvPr id="4" name="Содержимое 3" descr="ракета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57224" y="1285860"/>
            <a:ext cx="7040929" cy="500066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dirty="0" err="1" smtClean="0"/>
              <a:t>Феєрверкові</a:t>
            </a:r>
            <a:r>
              <a:rPr lang="ru-RU" sz="6600" dirty="0" smtClean="0"/>
              <a:t> </a:t>
            </a:r>
            <a:r>
              <a:rPr lang="ru-RU" sz="6600" dirty="0" err="1" smtClean="0"/>
              <a:t>ракети</a:t>
            </a:r>
            <a:endParaRPr lang="ru-RU" sz="6600" dirty="0"/>
          </a:p>
        </p:txBody>
      </p:sp>
      <p:pic>
        <p:nvPicPr>
          <p:cNvPr id="4" name="Содержимое 3" descr="rpk1-1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142984"/>
            <a:ext cx="5164459" cy="5526278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+mn-lt"/>
                <a:hlinkClick r:id="rId2" tooltip="Герман Оберт"/>
              </a:rPr>
              <a:t>Герман </a:t>
            </a:r>
            <a:r>
              <a:rPr lang="ru-RU" sz="4800" dirty="0" err="1" smtClean="0">
                <a:solidFill>
                  <a:schemeClr val="tx1"/>
                </a:solidFill>
                <a:latin typeface="+mn-lt"/>
                <a:hlinkClick r:id="rId2" tooltip="Герман Оберт"/>
              </a:rPr>
              <a:t>Оберт</a:t>
            </a:r>
            <a:r>
              <a:rPr lang="ru-RU" sz="4800" dirty="0" smtClean="0">
                <a:solidFill>
                  <a:schemeClr val="tx1"/>
                </a:solidFill>
                <a:latin typeface="+mn-lt"/>
              </a:rPr>
              <a:t> </a:t>
            </a:r>
            <a:endParaRPr lang="ru-RU" sz="4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714348" y="1285860"/>
            <a:ext cx="3714776" cy="5247858"/>
          </a:xfrm>
        </p:spPr>
      </p:pic>
      <p:sp>
        <p:nvSpPr>
          <p:cNvPr id="5" name="TextBox 4"/>
          <p:cNvSpPr txBox="1"/>
          <p:nvPr/>
        </p:nvSpPr>
        <p:spPr>
          <a:xfrm>
            <a:off x="4572000" y="1928802"/>
            <a:ext cx="42862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err="1" smtClean="0"/>
              <a:t>творць</a:t>
            </a:r>
            <a:r>
              <a:rPr lang="ru-RU" sz="6000" dirty="0" smtClean="0"/>
              <a:t> </a:t>
            </a:r>
            <a:r>
              <a:rPr lang="ru-RU" sz="6000" dirty="0" err="1" smtClean="0"/>
              <a:t>теорії</a:t>
            </a:r>
            <a:r>
              <a:rPr lang="ru-RU" sz="6000" dirty="0" smtClean="0"/>
              <a:t> </a:t>
            </a:r>
            <a:r>
              <a:rPr lang="ru-RU" sz="6000" dirty="0" err="1" smtClean="0"/>
              <a:t>космічного</a:t>
            </a:r>
            <a:r>
              <a:rPr lang="ru-RU" sz="6000" dirty="0" smtClean="0"/>
              <a:t> </a:t>
            </a:r>
            <a:r>
              <a:rPr lang="ru-RU" sz="6000" dirty="0" err="1" smtClean="0"/>
              <a:t>польоту</a:t>
            </a:r>
            <a:endParaRPr lang="ru-RU" sz="6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000" dirty="0" smtClean="0"/>
              <a:t>Перші рідинні ракети</a:t>
            </a:r>
            <a:endParaRPr lang="ru-RU" sz="6000" dirty="0"/>
          </a:p>
        </p:txBody>
      </p:sp>
      <p:pic>
        <p:nvPicPr>
          <p:cNvPr id="4" name="Содержимое 3" descr="рыдинна ракета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1924" r="2466"/>
          <a:stretch>
            <a:fillRect/>
          </a:stretch>
        </p:blipFill>
        <p:spPr>
          <a:xfrm>
            <a:off x="167205" y="1857364"/>
            <a:ext cx="8976795" cy="328614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dirty="0" smtClean="0"/>
              <a:t>Сергій Корольов</a:t>
            </a:r>
            <a:endParaRPr lang="ru-RU" sz="6000" dirty="0"/>
          </a:p>
        </p:txBody>
      </p:sp>
      <p:pic>
        <p:nvPicPr>
          <p:cNvPr id="4" name="Содержимое 3" descr="korolyov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1142984"/>
            <a:ext cx="4071954" cy="5429272"/>
          </a:xfrm>
        </p:spPr>
      </p:pic>
      <p:sp>
        <p:nvSpPr>
          <p:cNvPr id="5" name="TextBox 4"/>
          <p:cNvSpPr txBox="1"/>
          <p:nvPr/>
        </p:nvSpPr>
        <p:spPr>
          <a:xfrm>
            <a:off x="4214810" y="1643050"/>
            <a:ext cx="49291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/>
              <a:t>Основоположник практичної космонавтики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1000132"/>
          </a:xfrm>
        </p:spPr>
        <p:txBody>
          <a:bodyPr>
            <a:noAutofit/>
          </a:bodyPr>
          <a:lstStyle/>
          <a:p>
            <a:pPr algn="ctr"/>
            <a:r>
              <a:rPr lang="uk-UA" sz="4000" dirty="0" smtClean="0"/>
              <a:t>Знаряддя праці первісної людини</a:t>
            </a:r>
            <a:endParaRPr lang="ru-RU" sz="4000" dirty="0"/>
          </a:p>
        </p:txBody>
      </p:sp>
      <p:pic>
        <p:nvPicPr>
          <p:cNvPr id="4" name="Содержимое 3" descr="topor_b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1092889"/>
            <a:ext cx="6072198" cy="576511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251572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Колесо-найбільший</a:t>
            </a:r>
            <a:r>
              <a:rPr lang="ru-RU" dirty="0" smtClean="0"/>
              <a:t> </a:t>
            </a:r>
            <a:r>
              <a:rPr lang="ru-RU" dirty="0" err="1" smtClean="0"/>
              <a:t>винахід</a:t>
            </a:r>
            <a:r>
              <a:rPr lang="ru-RU" dirty="0" smtClean="0"/>
              <a:t> 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endParaRPr lang="ru-RU" dirty="0"/>
          </a:p>
        </p:txBody>
      </p:sp>
      <p:pic>
        <p:nvPicPr>
          <p:cNvPr id="4" name="Содержимое 3" descr="1291471223_koleso-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 rot="848804">
            <a:off x="379800" y="2045816"/>
            <a:ext cx="3739095" cy="3571900"/>
          </a:xfrm>
        </p:spPr>
      </p:pic>
      <p:pic>
        <p:nvPicPr>
          <p:cNvPr id="5" name="Рисунок 4" descr="b97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70169">
            <a:off x="3991824" y="2102079"/>
            <a:ext cx="4783839" cy="400590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6600" dirty="0" smtClean="0"/>
              <a:t>Паровий двигун</a:t>
            </a:r>
            <a:endParaRPr lang="ru-RU" sz="6600" dirty="0"/>
          </a:p>
        </p:txBody>
      </p:sp>
      <p:pic>
        <p:nvPicPr>
          <p:cNvPr id="4" name="Содержимое 3" descr="паровий двигун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034" y="1285860"/>
            <a:ext cx="8393579" cy="485778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29684" cy="1857364"/>
          </a:xfrm>
        </p:spPr>
        <p:txBody>
          <a:bodyPr>
            <a:noAutofit/>
          </a:bodyPr>
          <a:lstStyle/>
          <a:p>
            <a:pPr algn="ctr"/>
            <a:r>
              <a:rPr lang="uk-UA" sz="6000" dirty="0" err="1" smtClean="0"/>
              <a:t>Герон</a:t>
            </a:r>
            <a:r>
              <a:rPr lang="uk-UA" sz="6000" dirty="0" smtClean="0"/>
              <a:t> Олександрійський</a:t>
            </a:r>
            <a:endParaRPr lang="ru-RU" sz="6000" dirty="0"/>
          </a:p>
        </p:txBody>
      </p:sp>
      <p:pic>
        <p:nvPicPr>
          <p:cNvPr id="4" name="Содержимое 3" descr="герон фонтан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r="47583"/>
          <a:stretch>
            <a:fillRect/>
          </a:stretch>
        </p:blipFill>
        <p:spPr>
          <a:xfrm>
            <a:off x="1428728" y="1685112"/>
            <a:ext cx="4067180" cy="517288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geron шар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0" y="714356"/>
            <a:ext cx="2857520" cy="4330338"/>
          </a:xfrm>
        </p:spPr>
      </p:pic>
      <p:pic>
        <p:nvPicPr>
          <p:cNvPr id="5" name="Рисунок 4" descr="герон фонтан.jpg"/>
          <p:cNvPicPr>
            <a:picLocks noChangeAspect="1"/>
          </p:cNvPicPr>
          <p:nvPr/>
        </p:nvPicPr>
        <p:blipFill>
          <a:blip r:embed="rId3"/>
          <a:srcRect l="55000"/>
          <a:stretch>
            <a:fillRect/>
          </a:stretch>
        </p:blipFill>
        <p:spPr>
          <a:xfrm>
            <a:off x="5072066" y="571480"/>
            <a:ext cx="3500442" cy="51858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596" y="5500703"/>
            <a:ext cx="3143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err="1" smtClean="0"/>
              <a:t>Герон</a:t>
            </a:r>
            <a:r>
              <a:rPr lang="uk-UA" sz="4400" dirty="0" smtClean="0"/>
              <a:t> шар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214942" y="5500702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err="1" smtClean="0"/>
              <a:t>Герон</a:t>
            </a:r>
            <a:r>
              <a:rPr lang="uk-UA" sz="4000" dirty="0" smtClean="0"/>
              <a:t> фонтан</a:t>
            </a:r>
            <a:endParaRPr lang="ru-RU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Autofit/>
          </a:bodyPr>
          <a:lstStyle/>
          <a:p>
            <a:pPr algn="ctr"/>
            <a:r>
              <a:rPr lang="uk-UA" sz="5400" dirty="0" err="1" smtClean="0"/>
              <a:t>Пароатмосферна</a:t>
            </a:r>
            <a:r>
              <a:rPr lang="uk-UA" sz="5400" dirty="0" smtClean="0"/>
              <a:t> машина</a:t>
            </a:r>
            <a:endParaRPr lang="ru-RU" sz="5400" dirty="0"/>
          </a:p>
        </p:txBody>
      </p:sp>
      <p:pic>
        <p:nvPicPr>
          <p:cNvPr id="4" name="Содержимое 3" descr="пароатомна машина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42910" y="1149551"/>
            <a:ext cx="7000892" cy="570844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парова турбіна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16201" y="0"/>
            <a:ext cx="5627799" cy="3714752"/>
          </a:xfrm>
        </p:spPr>
      </p:pic>
      <p:pic>
        <p:nvPicPr>
          <p:cNvPr id="5" name="Рисунок 4" descr="двигун внутр зго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17528"/>
            <a:ext cx="5500694" cy="37404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5008" y="4919008"/>
            <a:ext cx="34289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/>
              <a:t>Двигун внутрішнього згоряння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357166"/>
            <a:ext cx="2357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 smtClean="0"/>
              <a:t>Парова турбіна</a:t>
            </a:r>
            <a:endParaRPr lang="ru-RU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yak-roblyat-reaktivniy-dvigu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410111"/>
            <a:ext cx="8110553" cy="644788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5862" y="0"/>
            <a:ext cx="7758138" cy="78579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800" dirty="0" smtClean="0"/>
              <a:t>Реактивний двигун</a:t>
            </a:r>
            <a:endParaRPr lang="ru-RU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94</TotalTime>
  <Words>64</Words>
  <Application>Microsoft Office PowerPoint</Application>
  <PresentationFormat>Экран (4:3)</PresentationFormat>
  <Paragraphs>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Начальная</vt:lpstr>
      <vt:lpstr>Від колеса до космічного корабля</vt:lpstr>
      <vt:lpstr>Знаряддя праці первісної людини</vt:lpstr>
      <vt:lpstr>Колесо-найбільший винахід в історії людства</vt:lpstr>
      <vt:lpstr>Паровий двигун</vt:lpstr>
      <vt:lpstr>Герон Олександрійський</vt:lpstr>
      <vt:lpstr>Слайд 6</vt:lpstr>
      <vt:lpstr>Пароатмосферна машина</vt:lpstr>
      <vt:lpstr>Слайд 8</vt:lpstr>
      <vt:lpstr>Реактивний двигун</vt:lpstr>
      <vt:lpstr>Слайд 10</vt:lpstr>
      <vt:lpstr>Галілео          Гюйгенс            Гук  </vt:lpstr>
      <vt:lpstr>Твердопаливні порохові ракети</vt:lpstr>
      <vt:lpstr>Феєрверкові ракети</vt:lpstr>
      <vt:lpstr>Герман Оберт </vt:lpstr>
      <vt:lpstr>Перші рідинні ракети</vt:lpstr>
      <vt:lpstr>Сергій Корольов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 колеса до космічного корабля</dc:title>
  <dc:creator>user</dc:creator>
  <cp:lastModifiedBy>user</cp:lastModifiedBy>
  <cp:revision>11</cp:revision>
  <dcterms:created xsi:type="dcterms:W3CDTF">2013-12-01T11:43:31Z</dcterms:created>
  <dcterms:modified xsi:type="dcterms:W3CDTF">2013-12-01T14:37:05Z</dcterms:modified>
</cp:coreProperties>
</file>