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6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086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82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85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4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00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5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454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411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33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798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717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AA399-0323-4734-B0D2-C3C4A38715C7}" type="datetimeFigureOut">
              <a:rPr lang="uk-UA" smtClean="0"/>
              <a:t>18.11.2015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A598B-3001-4E4A-B496-1301444409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340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100 цікавих фактів про Англію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59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Винайдений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спосіб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використати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підмоклий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дощі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ячмінь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віскі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перетворився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найпопулярніший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щороку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приносить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скарбниці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сотні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мільйонів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фунтів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218" name="Picture 2" descr="http://www.gooddeals.gr/photos/koxuli_gal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514474"/>
            <a:ext cx="8096250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0423" y="3786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Щоб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вимити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руки перед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їжею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адміністратор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ресторану «Шерлок Холмс»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вручає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Вам брелок з лупою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відмичкою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туалетної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кімнати</a:t>
            </a:r>
            <a:endParaRPr lang="uk-UA" dirty="0"/>
          </a:p>
        </p:txBody>
      </p:sp>
      <p:pic>
        <p:nvPicPr>
          <p:cNvPr id="101378" name="Picture 2" descr="http://img.tourister.ru/files/7/0/3/7/8/7/5/clones/870_580_fixedwid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0" y="1333500"/>
            <a:ext cx="82867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29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667" y="0"/>
            <a:ext cx="1189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Композиція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найдовшою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творів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The Beatles “Everybody’s Got Something to Hide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Excelit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Me and My Monkey”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написана Ленноном про себе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коханого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ласкаво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мавпою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10242" name="Picture 2" descr="http://www.thebeatles.art.pl/data/nuty/everybodys_got_something_to_hide_except_me_and_my_monke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2126623"/>
            <a:ext cx="72390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Christ Church College –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один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самих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багатих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красивих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коледжів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Оксфорда.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знаменитому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обідньому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Dining Hall)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знімали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сцени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фільму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Гаррі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Поттера.</a:t>
            </a:r>
            <a:endParaRPr lang="uk-UA" dirty="0"/>
          </a:p>
        </p:txBody>
      </p:sp>
      <p:pic>
        <p:nvPicPr>
          <p:cNvPr id="11266" name="Picture 2" descr="http://circoloco.ru/wp-content/uploads/2014/10/Christ-Chu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39" y="1397358"/>
            <a:ext cx="7327050" cy="48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Є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Оксфорді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один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паб.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Eagle and Child» (“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Орел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дитина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Існує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16-го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Але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Тут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протягом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23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(з 1939 по 1962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)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щовівторка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11.30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години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дня проходили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зустрічі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літературного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гуртка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Інклінгс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 (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Inklings),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членами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професор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літератури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Мертонського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коледжу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також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автор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культової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книги “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Володар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кілець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 Джон Рональд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Руел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Толкієн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близький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друг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Клайв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Стейплз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Льюїс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викладач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Магдален-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коледжу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автор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Хронік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Нарнії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».</a:t>
            </a:r>
            <a:endParaRPr lang="uk-UA" dirty="0"/>
          </a:p>
        </p:txBody>
      </p:sp>
      <p:pic>
        <p:nvPicPr>
          <p:cNvPr id="12290" name="Picture 2" descr="http://img.allw.mn/content/ck/m3/ujvz3j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67" y="1648496"/>
            <a:ext cx="7633740" cy="456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3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Знак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Пацифік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вигляд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невипадково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розроблений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британським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художником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Джеральдом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Холтомом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1958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руху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ядерне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роззброєння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‘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Nuclear Disarmament’).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Холтом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взяв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слів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N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і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D –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об’єднав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семафорні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позначення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семафорної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азбуці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N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передається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прапорами,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витягнутими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вниз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всторони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D –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одним прапором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вгору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вниз.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Накладення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визначило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форму знака.</a:t>
            </a:r>
            <a:endParaRPr lang="uk-UA" dirty="0"/>
          </a:p>
        </p:txBody>
      </p:sp>
      <p:pic>
        <p:nvPicPr>
          <p:cNvPr id="13314" name="Picture 2" descr="http://www.joellepoulos.com/wp-content/uploads/2014/09/peace-temporary-tattoo-800x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42" y="1477328"/>
            <a:ext cx="7620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6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Незадовго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чемпіонату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футболу 1966 року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головний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трофей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украдений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публічного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показу.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пошуків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підключили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поліцію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Скотланд-Ярд, але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виявили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кубок через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сім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днів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заростях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чагарнику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одного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завдяки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собаці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кличці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Піклз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гуляла там з господарем.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перемоги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чемпіонаті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збірної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собака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запрошена на банкет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право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облизати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тарілки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футболістів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14338" name="Picture 2" descr="http://file2.answcdn.com/answ-cld/image/upload/w_760,c_fill,g_faces:center,q_60/v1401204727/krkzwp2ecb50fozrk8v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86" y="1755752"/>
            <a:ext cx="3630813" cy="510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ribalych.ru/wp-content/uploads/2012/09/foto_obrabotka_0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5" y="2235188"/>
            <a:ext cx="66675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7273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середньовічній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словом ‘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liygg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’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сорт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глини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робили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домашнє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начиння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горщиках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глини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люди часто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зберігали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заощадження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liygg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jar ‘.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 часом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термін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перетворився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‘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liig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bank’,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завдяки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такому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співзвуччю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скарбнички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робити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виключно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формі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свині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15362" name="Picture 2" descr="http://www.stihi.ru/pics/2015/02/24/1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85" y="1700011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Компанія-виробник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продуктів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харчування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Kraft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Foods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використовує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технологічному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процесі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кавової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фабрики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Банбері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електростанцію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паливом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служить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кавова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гуща.</a:t>
            </a:r>
            <a:endParaRPr lang="uk-UA" dirty="0"/>
          </a:p>
        </p:txBody>
      </p:sp>
      <p:pic>
        <p:nvPicPr>
          <p:cNvPr id="16386" name="Picture 2" descr="http://www.333cn.com/graphic/hyzx/h004/h56/img2012101016123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8" y="867066"/>
            <a:ext cx="561975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g-fotki.yandex.ru/get/6715/1118136.49/0_93c18_761571c5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" y="3905249"/>
            <a:ext cx="67627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mg1.whoiswho.dp.ru/wiwpictures/fd0335f6-868d-4d09-a3ec-b62eadedb7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82" y="934411"/>
            <a:ext cx="3759603" cy="375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1222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Настільний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теніс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з’явився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розвага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вищого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суспільства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1880-х роках. Роль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сітки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спочатку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виконували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складені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ряд книги,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кулькою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служили пробки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шампанського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ракетками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портсигари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цієї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тих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часів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wiff-waff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”.</a:t>
            </a:r>
            <a:endParaRPr lang="uk-UA" dirty="0"/>
          </a:p>
        </p:txBody>
      </p:sp>
      <p:pic>
        <p:nvPicPr>
          <p:cNvPr id="17410" name="Picture 2" descr="http://www.lybid-plaza.ua/fotos/object_tb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454"/>
            <a:ext cx="5897496" cy="333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frameset.ru/wp-content/uploads/2015/07/B76A4741-825x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59" y="3518454"/>
            <a:ext cx="5610542" cy="34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letidor.ru/upload/iblock/b79/b79e02f970d9c7190b859039c04578b8.jpg/resize/698x-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97" y="1020536"/>
            <a:ext cx="3749562" cy="24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3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Єдиним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місцем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куди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увійти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король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або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королева, є Палата Громад.</a:t>
            </a:r>
            <a:endParaRPr lang="uk-UA" dirty="0"/>
          </a:p>
        </p:txBody>
      </p:sp>
      <p:pic>
        <p:nvPicPr>
          <p:cNvPr id="18434" name="Picture 2" descr="http://cdn.theweek.co.uk/sites/theweek/files/queen_parliament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2" y="579009"/>
            <a:ext cx="10147524" cy="57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464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Вів’єн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Вествуд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«королева панку», одна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найталановитіших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модельєрів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другої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половини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ХХ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одна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найбільших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хуліганок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є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іконою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зробила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їжачок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знебарвленого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перекисом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водню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волосся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стане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фірмовою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маркою»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панків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придумала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шалені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ланцюги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нашийники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роздерті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штани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майки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провокаційними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гаслами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малюнками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Вествуд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робила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моду – вона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створила стиль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вулиці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1026" name="Picture 2" descr="http://static-blog.lonewolfmag.com/punk-viviene-westwood-600x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92" y="892764"/>
            <a:ext cx="3999427" cy="51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densya.ru/i/guide/vivienne-westwood-parfyum/4406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69" y="3483704"/>
            <a:ext cx="4802791" cy="29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9154" y="0"/>
            <a:ext cx="2532845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За наказом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адміралтейства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1776 року 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виробництві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канатів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військового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флоту в них повинна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вплітатися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червона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нитка,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щоб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видалити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навіть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невеликого шматка канату.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видимості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покликана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скоротити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розкрадання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канатів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Звідси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походить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вираз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проходити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червоною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ниткою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головну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думку автора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протягом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літературного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твору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першим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вжив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Гете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романі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Родинні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натури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</a:t>
            </a:r>
            <a:endParaRPr lang="uk-UA" dirty="0"/>
          </a:p>
        </p:txBody>
      </p:sp>
      <p:pic>
        <p:nvPicPr>
          <p:cNvPr id="19458" name="Picture 2" descr="http://img-2003-12.photosight.ru/19/370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677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2005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підсумками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опитування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громадської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думки на тему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видатного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технічного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винаходу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1800 року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переможцем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визнаний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велосипед.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обійшов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винаходи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інтернет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двигун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внутрішнього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згоряння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й набрав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голосів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ніж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винаходи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разом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узяті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20482" name="Picture 2" descr="http://www.velosite.ru/wcmfiles/pb_8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7" y="1193328"/>
            <a:ext cx="2999749" cy="1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3903327" y="3065172"/>
            <a:ext cx="1055039" cy="1043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859887" y="3065172"/>
            <a:ext cx="1043189" cy="1043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903076" y="4108361"/>
            <a:ext cx="1661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228045" y="4108361"/>
            <a:ext cx="16752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4" descr="http://www.lawinstitut.ru/ru/news/images/site.jpg?__scale=w:750,h:750,q: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32" y="2481216"/>
            <a:ext cx="1524114" cy="15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i.mainmotors.ru/u/4b/0ac416602111e3ad535a49f3284aaa/-/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05" y="2312745"/>
            <a:ext cx="1486043" cy="15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-Пух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ім’я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однієї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реальних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іграшок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Крістофера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Робіна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письменника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Мілна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Іграшка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ж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названа на честь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ведмедиці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зоопарку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ім’я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Вінніпег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потрапила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туди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Канади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21506" name="Picture 2" descr="http://vcs2.vseti.by/g13258/2126126/x_52305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" y="1253544"/>
            <a:ext cx="4381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s3.wikia.nocookie.net/__cb20101111001913/disney/images/f/fe/84108-pooh_b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386769"/>
            <a:ext cx="34671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droplak.ru/wp-content/uploads/2015/10/1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286" y="4610301"/>
            <a:ext cx="2965714" cy="22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9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3324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традицією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посаду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лорда Казначейства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займає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прем’єр-міністр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посаду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лорда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Адміралтейства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королева.</a:t>
            </a:r>
            <a:endParaRPr lang="uk-UA" dirty="0"/>
          </a:p>
        </p:txBody>
      </p:sp>
      <p:pic>
        <p:nvPicPr>
          <p:cNvPr id="22530" name="Picture 2" descr="http://images.sodahead.com/polls/002534689/2112701271_Gold203_x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76" y="1116947"/>
            <a:ext cx="5305067" cy="32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s0.geograph.org.uk/geophotos/01/56/89/1568963_ebf1d6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" y="20746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2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081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Першим у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світі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програмістом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жінка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англійка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Ада Лавлейс.</a:t>
            </a:r>
            <a:endParaRPr lang="uk-UA" sz="3200" dirty="0"/>
          </a:p>
        </p:txBody>
      </p:sp>
      <p:pic>
        <p:nvPicPr>
          <p:cNvPr id="23554" name="Picture 2" descr="http://www.minikhediye.com/image-uploads/ada-lovelace-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56" y="-11704"/>
            <a:ext cx="5520744" cy="68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503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greatwar1.narod.ru/FOTOGRAFII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03" y="1477328"/>
            <a:ext cx="7379594" cy="48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відправці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фронт перших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танків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британська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контррозвідка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пустила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чутку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російський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уряд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замовив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партію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цистерн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питної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води. І танки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відправилися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залізниці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виглядом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цистерн (добре,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величезні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розміри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форма перших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танків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цілковито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відповідала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версії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тому танки так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називаються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tank –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бак, цистерна).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Цікаво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нас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спочатку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переклали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слово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нову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бойову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машину «баком».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60102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7391" y="15319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На будь-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поштовій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марці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стояти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випустила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латинськими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літерами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виявиться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значить,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марка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Вона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звільнена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такого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обов’язку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перша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історії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використала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марки.</a:t>
            </a:r>
            <a:endParaRPr lang="uk-UA" dirty="0"/>
          </a:p>
        </p:txBody>
      </p:sp>
      <p:pic>
        <p:nvPicPr>
          <p:cNvPr id="25602" name="Picture 2" descr="http://images.mreadz.com/297/296099/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33" y="2188622"/>
            <a:ext cx="7249778" cy="449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2775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69757" y="91766"/>
            <a:ext cx="285910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Уїнстон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Черчілль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дуже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любив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вірменський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коньяк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щодня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випивав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пляшку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50-градусного коньяку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». Одного разу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прем’єр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виявив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втратив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колишньої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смак.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висловив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невдоволення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Сталіну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Виявилося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майстер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Маргара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Седракян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займався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купажем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Двіна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засланий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Сибіру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повернули,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відновили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партії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Черчілль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знову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отримувати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улюблений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коньяк,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Седракяну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згодом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привласнили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Героя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Соціалістичної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Праці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26626" name="Picture 2" descr="http://alcohol14.ru/image/cache/data-image-goods-40-46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" y="0"/>
            <a:ext cx="7185383" cy="676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26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0113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До 19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ніякого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поділу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часові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пояси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скрізь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визначали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Сонцем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Необхідності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часових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зонах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так як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швидкісного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транспорту.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Уніфікацію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зумовив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розвиток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залізниць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тому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-за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розбіжностей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часу в кожному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дуже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важко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скласти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нормальний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розклад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залізничні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компанії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домоглися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того,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щоб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території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один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часовий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пояс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Гринвічем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потім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поступово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система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часових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поясів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почала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поширюватися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27650" name="Picture 2" descr="http://vnebi.com/wp-content/uploads/2015/09/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61" y="2150811"/>
            <a:ext cx="8329277" cy="47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308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Хлопчиками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биття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європейських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країнах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15-18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хлопчиків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виховувалися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разом з принцами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отримували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тілесне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покарання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провини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принца.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Ефективність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такого методу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гіршою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безпосередню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прочуханки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винуватцю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оскільки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принц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можливості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дітьми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крім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хлопчика,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встановлювалася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сильний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емоційний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зв’язок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28674" name="Picture 2" descr="http://i.vimeocdn.com/video/148344936_1280x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0" y="1298637"/>
            <a:ext cx="9606611" cy="54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496" y="243350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2008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емблемою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Ліверпуль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Суперламбананас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дивні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істоти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жовтого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кольору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головою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з хвостом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формі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гігантського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банана.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чудики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видивлялися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вітрин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плакатів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звеселяючи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перехожих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своїм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виглядом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2050" name="Picture 2" descr="https://im0-tub-ua.yandex.net/i?id=83e51accf81f1458137468a38f0c8358&amp;n=33&amp;h=190&amp;w=3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0" y="2691685"/>
            <a:ext cx="5042569" cy="283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.advisor.travel/fs978x654px-ad51d9d76f2cc80a5ab35ef8424a652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65" y="243350"/>
            <a:ext cx="4269063" cy="32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3.turbina.ru/photos.4/1/4/4/5/0/1805441/big.photo/Veselye-superlambanany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6" y="3466181"/>
            <a:ext cx="4872886" cy="366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05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Девіз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гербі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написаний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французькою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: «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Dieu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et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mon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droit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» («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Бог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право»)</a:t>
            </a:r>
            <a:endParaRPr lang="uk-UA" dirty="0"/>
          </a:p>
        </p:txBody>
      </p:sp>
      <p:pic>
        <p:nvPicPr>
          <p:cNvPr id="29698" name="Picture 2" descr="http://cs621625.vk.me/v621625772/211b0/8PNxl57S3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280799"/>
            <a:ext cx="57531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96981" y="3244334"/>
            <a:ext cx="2198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»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96058" y="3466495"/>
            <a:ext cx="69846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0" i="0" dirty="0" smtClean="0">
                <a:solidFill>
                  <a:srgbClr val="333333"/>
                </a:solidFill>
                <a:effectLst/>
                <a:latin typeface="Roboto"/>
              </a:rPr>
              <a:t>«</a:t>
            </a:r>
            <a:r>
              <a:rPr lang="en-US" sz="6000" b="0" i="0" dirty="0" err="1" smtClean="0">
                <a:solidFill>
                  <a:srgbClr val="333333"/>
                </a:solidFill>
                <a:effectLst/>
                <a:latin typeface="Roboto"/>
              </a:rPr>
              <a:t>Dieu</a:t>
            </a:r>
            <a:r>
              <a:rPr lang="en-US" sz="6000" b="0" i="0" dirty="0" smtClean="0">
                <a:solidFill>
                  <a:srgbClr val="333333"/>
                </a:solidFill>
                <a:effectLst/>
                <a:latin typeface="Roboto"/>
              </a:rPr>
              <a:t> et </a:t>
            </a:r>
            <a:r>
              <a:rPr lang="en-US" sz="6000" b="0" i="0" dirty="0" err="1" smtClean="0">
                <a:solidFill>
                  <a:srgbClr val="333333"/>
                </a:solidFill>
                <a:effectLst/>
                <a:latin typeface="Roboto"/>
              </a:rPr>
              <a:t>mon</a:t>
            </a:r>
            <a:r>
              <a:rPr lang="en-US" sz="60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sz="6000" b="0" i="0" dirty="0" err="1" smtClean="0">
                <a:solidFill>
                  <a:srgbClr val="333333"/>
                </a:solidFill>
                <a:effectLst/>
                <a:latin typeface="Roboto"/>
              </a:rPr>
              <a:t>droit</a:t>
            </a:r>
            <a:r>
              <a:rPr lang="en-US" sz="7200" b="0" i="0" dirty="0" smtClean="0">
                <a:solidFill>
                  <a:srgbClr val="333333"/>
                </a:solidFill>
                <a:effectLst/>
                <a:latin typeface="Roboto"/>
              </a:rPr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01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Колірна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сліпота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названа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дальтонізм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честь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вченого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Джона Дальтона,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котрий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вперше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описав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дефект. Дальтон сам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дальтоніком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але не знав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до 26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0722" name="Picture 2" descr="http://www.ecolm.ru/images/statyi/Dal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49" y="1132267"/>
            <a:ext cx="63817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Moment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так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середньовічна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часу,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рівна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півтора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хвилинам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1764406" y="2150772"/>
            <a:ext cx="6194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 smtClean="0"/>
              <a:t>1,5хв=</a:t>
            </a:r>
            <a:r>
              <a:rPr lang="uk-UA" sz="6000" dirty="0" smtClean="0"/>
              <a:t>момент</a:t>
            </a:r>
            <a:endParaRPr lang="uk-UA" sz="9600" dirty="0"/>
          </a:p>
        </p:txBody>
      </p:sp>
    </p:spTree>
    <p:extLst>
      <p:ext uri="{BB962C8B-B14F-4D97-AF65-F5344CB8AC3E}">
        <p14:creationId xmlns:p14="http://schemas.microsoft.com/office/powerpoint/2010/main" val="35863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Офіційний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день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народження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королеви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святкується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країнах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Співдружності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червні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хоча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насправді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народилася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21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квітня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1746" name="Picture 2" descr="http://img22.ria.ru/images/55040/42/550404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0" y="1500323"/>
            <a:ext cx="7983873" cy="45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Спочатку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парасолька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служила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захисту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сонця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укриття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дощу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парасолю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вперше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застосував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англієць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Джонас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Хенвей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1750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2770" name="Picture 2" descr="http://images.npg.org.uk/800_800/8/8/mw02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07" y="885995"/>
            <a:ext cx="4867185" cy="59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За роки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царювання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королеви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30 собак породи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коргі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Зараз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королеви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живуть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п’ять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коргі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Емма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Ліннет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Монті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Холлі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Віллоу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3794" name="Picture 2" descr="http://barbos.me/sites/default/files/foto_porodi/99340633_e2a736e4a9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beauty-around.com/images/sampledata/Dogs/velsh_korgi_pembro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722"/>
            <a:ext cx="1102277" cy="158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i76.beon.ru/80/53/1415380/24/63178924/8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378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Треба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маленькому плацу перед фасадом </a:t>
            </a:r>
            <a:r>
              <a:rPr lang="ru-RU" dirty="0" err="1"/>
              <a:t>Букінгемського</a:t>
            </a:r>
            <a:r>
              <a:rPr lang="ru-RU" dirty="0"/>
              <a:t> палацу сильно </a:t>
            </a:r>
            <a:r>
              <a:rPr lang="ru-RU" dirty="0" err="1"/>
              <a:t>дістається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гвардійських</a:t>
            </a:r>
            <a:r>
              <a:rPr lang="ru-RU" dirty="0"/>
              <a:t> </a:t>
            </a:r>
            <a:r>
              <a:rPr lang="ru-RU" dirty="0" err="1"/>
              <a:t>черевиків</a:t>
            </a:r>
            <a:r>
              <a:rPr lang="ru-RU" dirty="0"/>
              <a:t>. </a:t>
            </a:r>
            <a:r>
              <a:rPr lang="ru-RU" dirty="0" err="1"/>
              <a:t>Підраховано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середньому</a:t>
            </a:r>
            <a:r>
              <a:rPr lang="ru-RU" dirty="0"/>
              <a:t> за </a:t>
            </a:r>
            <a:r>
              <a:rPr lang="ru-RU" dirty="0" err="1"/>
              <a:t>тиждень</a:t>
            </a:r>
            <a:r>
              <a:rPr lang="ru-RU" dirty="0"/>
              <a:t> </a:t>
            </a:r>
            <a:r>
              <a:rPr lang="ru-RU" dirty="0" err="1"/>
              <a:t>гвардійці</a:t>
            </a:r>
            <a:r>
              <a:rPr lang="ru-RU" dirty="0"/>
              <a:t> «</a:t>
            </a:r>
            <a:r>
              <a:rPr lang="ru-RU" dirty="0" err="1"/>
              <a:t>намаршировують</a:t>
            </a:r>
            <a:r>
              <a:rPr lang="ru-RU" dirty="0"/>
              <a:t>» по </a:t>
            </a:r>
            <a:r>
              <a:rPr lang="ru-RU" dirty="0" err="1"/>
              <a:t>ньому</a:t>
            </a:r>
            <a:r>
              <a:rPr lang="ru-RU" dirty="0"/>
              <a:t> 1600 </a:t>
            </a:r>
            <a:r>
              <a:rPr lang="ru-RU" dirty="0" err="1"/>
              <a:t>кілометрів</a:t>
            </a:r>
            <a:r>
              <a:rPr lang="ru-RU" dirty="0"/>
              <a:t>. Тому </a:t>
            </a:r>
            <a:r>
              <a:rPr lang="ru-RU" dirty="0" err="1"/>
              <a:t>кожні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покриття</a:t>
            </a:r>
            <a:r>
              <a:rPr lang="ru-RU" dirty="0"/>
              <a:t> плацу доводиться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міняти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14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003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заслуги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світовій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війні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полковника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армії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присвоєно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поштовому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голубу № 888,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похований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смерті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усіма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військовими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почестями.</a:t>
            </a:r>
            <a:endParaRPr lang="uk-UA" dirty="0"/>
          </a:p>
        </p:txBody>
      </p:sp>
      <p:pic>
        <p:nvPicPr>
          <p:cNvPr id="34818" name="Picture 2" descr="http://lib.znate.ru/pars_docs/refs/84/83530/83530_html_57c670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65" y="1143000"/>
            <a:ext cx="457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походить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одного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германських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племен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5842" name="Picture 2" descr="http://i1123.photobucket.com/albums/l549/EMMOEMMO/Emmoemmo1/big_ben_london_802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0" y="746102"/>
            <a:ext cx="93345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Найбільше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озеро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об’ємом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води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озеро Лох-Несс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Легенда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свідчить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глибинах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Лох-Несса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живе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величезне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морське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чудовисько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6866" name="Picture 2" descr="http://www.mukachevo.net/Content/img/news/p_60944_1_gallery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36" y="1238489"/>
            <a:ext cx="8138420" cy="521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617" y="1660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17-18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існувала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посада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відкривача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океанських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пляшок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листами.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3074" name="Picture 2" descr="http://media2.avisen.dk/GetImage.ashx?imageid=696988&amp;sizeid=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5152"/>
            <a:ext cx="5100705" cy="255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hilatelicdatabase.com/wp-content/uploads/2009/09/cartoon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16" y="513974"/>
            <a:ext cx="67437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9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110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дня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Yesterday»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групи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Beatles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тримає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лідерство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кількістю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переробок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офіційно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зафіксовано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Книзі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Рекордів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Гіннеса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7890" name="Picture 2" descr="http://cs624328.vk.me/v624328080/2641b/mdpi0vtbu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06" y="966228"/>
            <a:ext cx="528637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Згідно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переписом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проведеним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1909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найвищою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расою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Європі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38914" name="Picture 2" descr="http://almatur.opole.pl/galeria/oferty/al/1260/224614_012420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20" y="811369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311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Сіті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наприклад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є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мер і своя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поліція</a:t>
            </a:r>
            <a:endParaRPr lang="uk-UA" dirty="0"/>
          </a:p>
        </p:txBody>
      </p:sp>
      <p:pic>
        <p:nvPicPr>
          <p:cNvPr id="39938" name="Picture 2" descr="http://dok.znaimo.com.ua/pars_docs/refs/4/3307/img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26" y="70833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281" y="0"/>
            <a:ext cx="7738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Офіційне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тварина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Шотландії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єдиноріг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sz="3200" dirty="0"/>
          </a:p>
        </p:txBody>
      </p:sp>
      <p:pic>
        <p:nvPicPr>
          <p:cNvPr id="40962" name="Picture 2" descr="http://kohuku.ru/uploads/forum/images/2013-03/136430515820120709233037-b5b46155-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20" y="1194829"/>
            <a:ext cx="8572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Кружка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розливного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пива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Guinness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менше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калорій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ніж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склянка апельсинового соку.</a:t>
            </a:r>
            <a:endParaRPr lang="uk-UA" dirty="0"/>
          </a:p>
        </p:txBody>
      </p:sp>
      <p:pic>
        <p:nvPicPr>
          <p:cNvPr id="41986" name="Picture 2" descr="http://pbs.twimg.com/media/CBk1ykFUgAAogSt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252"/>
            <a:ext cx="5382341" cy="40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reporter-m.ru/wp-content/uploads/2013/02/93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61" y="2090685"/>
            <a:ext cx="6124439" cy="375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>
            <a:endCxn id="41986" idx="3"/>
          </p:cNvCxnSpPr>
          <p:nvPr/>
        </p:nvCxnSpPr>
        <p:spPr>
          <a:xfrm flipH="1">
            <a:off x="5382341" y="3828630"/>
            <a:ext cx="18555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>
            <a:stCxn id="41988" idx="0"/>
          </p:cNvCxnSpPr>
          <p:nvPr/>
        </p:nvCxnSpPr>
        <p:spPr>
          <a:xfrm rot="16200000" flipH="1" flipV="1">
            <a:off x="6323208" y="1022056"/>
            <a:ext cx="1737945" cy="3875201"/>
          </a:xfrm>
          <a:prstGeom prst="bentConnector4">
            <a:avLst>
              <a:gd name="adj1" fmla="val -13153"/>
              <a:gd name="adj2" fmla="val 895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трелка влево 7"/>
          <p:cNvSpPr/>
          <p:nvPr/>
        </p:nvSpPr>
        <p:spPr>
          <a:xfrm>
            <a:off x="4778062" y="3734873"/>
            <a:ext cx="2414118" cy="8757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9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прапорі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зображений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Хрест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Святого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Андрія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святого покровителя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43010" name="Picture 2" descr="http://1.bp.blogspot.com/-8QX1aLw56jw/T9SQIPscl0I/AAAAAAAAHpU/6Fy_e9ZCdX8/s1600/UJ+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" y="1231965"/>
            <a:ext cx="9387670" cy="469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Джек-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Різник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найвідоміший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вбивця-маніяк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19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здійснював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злочини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завжди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вихідних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44034" name="Picture 2" descr="http://www.pressa.tv/uploads/posts/2013-04/1367294011_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356775"/>
            <a:ext cx="6667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5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456" y="77274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Спарти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класичній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Греції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де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введена система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загальної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освіти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45058" name="Picture 2" descr="http://img2.vashgorod.ru/uploads/images/news/t5/f12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5" y="666750"/>
            <a:ext cx="9525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1347" y="0"/>
            <a:ext cx="494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немає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писаної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конституції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46082" name="Picture 2" descr="http://digimage.com.ua/images/b/c/rsrrrrsrsrjos-rr-srrs-rsrjosrrsrjer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90" y="472459"/>
            <a:ext cx="8254330" cy="61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Замок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Віндзор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Усередині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замку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знаходиться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Ляльковий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будинок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подарований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сім’ї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1924 р.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будиночку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все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необхідне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аж до водопроводу 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електрики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масштабі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один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дванадцяти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ньому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лампочки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розміром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росинку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мініатюрні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автомобілі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проїхати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одному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літрі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бензину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майже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150 000 км!</a:t>
            </a:r>
            <a:endParaRPr lang="uk-UA" dirty="0"/>
          </a:p>
        </p:txBody>
      </p:sp>
      <p:pic>
        <p:nvPicPr>
          <p:cNvPr id="47106" name="Picture 2" descr="http://www.trilife.ru/upload/medialibrary/814/81443782166205c4e1095e4fa88a8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1" y="2294369"/>
            <a:ext cx="6683107" cy="38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8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496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Відмінною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особливістю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підземки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те,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схемах, але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поручні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вагонах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різних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пофарбовані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відповідні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кольори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4098" name="Picture 2" descr="http://www.kondicioner42.ru/upload/medialibrary/5d2/5d2d01890dc438e2a43ce4f85ca1b7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6" y="1011508"/>
            <a:ext cx="9753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209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розташоване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нульовому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меридіані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грінвічським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48130" name="Picture 2" descr="http://s0alex.ru/img15/ab12-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7" y="1250018"/>
            <a:ext cx="5420977" cy="45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817" y="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13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травня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2009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Guinness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оголосила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грандіозне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святкування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ювілею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марки,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заплановане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24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вересня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2009, «День Артура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Гіннеса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день, о 17:59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місцевим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часом,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шанувальники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цієї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марки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усьому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підняли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кухоль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пива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пам’ять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людину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пиво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Guinness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зобов’язане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своєю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появою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49154" name="Picture 2" descr="http://astrumpeople.com/wp-content/uploads/2012/09/Arthur-Guinness-Biography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15" y="2249398"/>
            <a:ext cx="404812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6987" y="179163"/>
            <a:ext cx="5193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Республіка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Ірландія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складається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26 графств.</a:t>
            </a:r>
            <a:endParaRPr lang="uk-UA" dirty="0"/>
          </a:p>
        </p:txBody>
      </p:sp>
      <p:pic>
        <p:nvPicPr>
          <p:cNvPr id="50178" name="Picture 2" descr="http://antiquehistory.ru/attachments/Image/134_prev.jpg?template=gen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87" y="548495"/>
            <a:ext cx="5692361" cy="620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665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Кінна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статуя Карла І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Трафальгарській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площі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встановлена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??Карлом ІІ на тому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де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стратили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Карла І.</a:t>
            </a:r>
            <a:endParaRPr lang="uk-UA" dirty="0"/>
          </a:p>
        </p:txBody>
      </p:sp>
      <p:pic>
        <p:nvPicPr>
          <p:cNvPr id="51202" name="Picture 2" descr="http://marshruty.ru/PhotoFiles/e/5/d/5/e5d5e80bc43f48dd886f7055b9249b1a/large/102-%D0%9F%D0%B0%D0%BC%D1%8F%D1%82%D0%BD%D0%B8%D0%BA%20%D0%9A%D0%B0%D1%80%D0%BB%D1%83%20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03" y="1680693"/>
            <a:ext cx="3514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7848" y="1179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першого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королева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подарунок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дідуся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короля Георга V,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чотирьох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52226" name="Picture 2" descr="http://i.telegraph.co.uk/multimedia/archive/02225/Peggy_2225702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04" y="2199805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6333" y="1339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2005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королева заявила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права на 88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молодих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лебедів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мешкають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Доглядає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ними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Клеймувальник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лебедів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53250" name="Picture 2" descr="http://www.schooljotter.com/imagefolders/roecroft/Class_pictures/Class_Door_Signs/Sw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83" y="1057313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4969" y="1468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1826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відкрився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перший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зоопарк. У момент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відкриття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зоопарку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найвидатнішою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подією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Африканський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слон.</a:t>
            </a:r>
            <a:endParaRPr lang="uk-UA" dirty="0"/>
          </a:p>
        </p:txBody>
      </p:sp>
      <p:pic>
        <p:nvPicPr>
          <p:cNvPr id="54274" name="Picture 2" descr="http://luchshiye.com/images/Londonskiy-zoo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61" y="1070191"/>
            <a:ext cx="762000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два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прапори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: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Червоний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Хрест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Святого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Георгія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Державний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прапор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Сполученого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складається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прапорів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Ірландії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Зазвичай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використовується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Державний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прапор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Сполученого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зможете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побачити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прапор в тому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випадку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представлені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окремо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наприклад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спортивних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змаганнях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55298" name="Picture 2" descr="http://photo.qip.ru/photo/edoraut.pisemnet/4090679/xlarge/981837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135"/>
            <a:ext cx="5344532" cy="36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http://brightwallpapers.ru/Uploads/15-1-2014/24273/thumb2-flag-velikobritan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694757"/>
            <a:ext cx="676275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0575" y="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Близько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80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тисяч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чоловік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щорічно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втрачають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свою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парасольку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поїздки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метрополітені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Будьте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обережніші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міцніше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тримайтеся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парасольку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!</a:t>
            </a:r>
            <a:endParaRPr lang="uk-UA" dirty="0"/>
          </a:p>
        </p:txBody>
      </p:sp>
      <p:pic>
        <p:nvPicPr>
          <p:cNvPr id="56322" name="Picture 2" descr="http://iledebeaute.ru/files/images/pub/part_0/15410/src/%D0%BB%D0%BE%D0%BD%D0%B4%D0%BE%D0%BD-%D1%81%D0%B5%D0%B3%D0%BE%D0%B4%D0%BD%D1%8F.jpg?1024_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03" y="1506284"/>
            <a:ext cx="8061147" cy="503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817" y="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битви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Гастінгсі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1066 року і до 1362 року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офіційною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французька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!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дня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девізом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Суверена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Гербі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“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Dieu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et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mon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droit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”,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перекладі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французької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означає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“Бог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право”.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девіз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вказує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божественність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прав монарха на корону.</a:t>
            </a:r>
            <a:endParaRPr lang="uk-UA" dirty="0"/>
          </a:p>
        </p:txBody>
      </p:sp>
      <p:pic>
        <p:nvPicPr>
          <p:cNvPr id="57346" name="Picture 2" descr="http://s020.radikal.ru/i718/1407/aa/75cb6e70f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11" y="2021982"/>
            <a:ext cx="7983873" cy="44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лыбающееся лицо 2"/>
          <p:cNvSpPr/>
          <p:nvPr/>
        </p:nvSpPr>
        <p:spPr>
          <a:xfrm>
            <a:off x="9581882" y="515155"/>
            <a:ext cx="1416676" cy="139091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Улыбающееся лицо 3"/>
          <p:cNvSpPr/>
          <p:nvPr/>
        </p:nvSpPr>
        <p:spPr>
          <a:xfrm>
            <a:off x="296214" y="347730"/>
            <a:ext cx="1455313" cy="12621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Середньовічний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футбол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надзвичайно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азартний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грубий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характер, і сама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диким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зборищем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вулицях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життя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на смерть. Не дивно,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влада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вела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наполегливу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війну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футболом;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випущені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навіть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накази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заборону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Але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популярність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футболу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настільки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велика,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могли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перешкодити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навіть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укази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названа «футболом»,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хоча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відбулося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офіційному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визнанні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забороні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На початку 19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відбувся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перехід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«футболу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натовпу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організованого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футболу.</a:t>
            </a:r>
            <a:endParaRPr lang="uk-UA" dirty="0"/>
          </a:p>
        </p:txBody>
      </p:sp>
      <p:pic>
        <p:nvPicPr>
          <p:cNvPr id="5122" name="Picture 2" descr="http://f10.ifotki.info/org/51a831a8b3d3f5feb33195c0c2ca63785f206d112678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7" y="1754325"/>
            <a:ext cx="7200024" cy="53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.s-ports.ru/images/styles/upload/fp_fotos/5a/91/7821df8aba0a300d_2010-09-26t120547z_01_bks01_rtridsp_3_soccer-eng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18" y="3926246"/>
            <a:ext cx="4494671" cy="32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7.kommersant.ru/Issues.photo/CORP/2013/11/29/KMO_120232_07029_1_t210_1247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17" y="1754325"/>
            <a:ext cx="4494671" cy="217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4209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Перебуваючи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будь-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точці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ніколи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будете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надто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далеко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моря!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значення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де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стоїте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ніколи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будете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80 миль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моря.</a:t>
            </a:r>
            <a:endParaRPr lang="uk-UA" dirty="0"/>
          </a:p>
        </p:txBody>
      </p:sp>
      <p:pic>
        <p:nvPicPr>
          <p:cNvPr id="58370" name="Picture 2" descr="http://centrparus.ru/wp-content/uploads/2015/08/m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9" y="1017431"/>
            <a:ext cx="9753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8755" y="11773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Big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Ben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просто вежа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величезним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годинником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декоративному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орнаменті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вежі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камери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Вони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використовувалися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1880 року, але,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менш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вони як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раніше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готові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ув’язнити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будь-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члена парламенту,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посміє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порушити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парламентський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привілей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59394" name="Picture 2" descr="http://static.panoramio.com/photos/large/842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06" y="1654753"/>
            <a:ext cx="3324493" cy="49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3302" y="1308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Найвідомішого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виробника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паперу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звали … Ватман.</a:t>
            </a:r>
            <a:endParaRPr lang="uk-UA" dirty="0"/>
          </a:p>
        </p:txBody>
      </p:sp>
      <p:pic>
        <p:nvPicPr>
          <p:cNvPr id="60418" name="Picture 2" descr="http://mobi-te.com.ua/images/stories/virtuemart/product/126_vatman-a1-pl-190-gm2-64kh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780"/>
            <a:ext cx="507682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cs.pikabu.ru/images/previews_comm/2013-06_1/13701994951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81" y="1598590"/>
            <a:ext cx="33337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7848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1947 року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скасована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посада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службовця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повинен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в’їзді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Наполеона Бонапарта (!)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вистрілити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гармати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61442" name="Picture 2" descr="http://kurs.znate.ru/pars_docs/refs/185/184889/184889_html_1e83e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3758" y="1050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Перша книга,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надрукована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присвячена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… шахам.</a:t>
            </a:r>
            <a:endParaRPr lang="uk-UA" dirty="0"/>
          </a:p>
        </p:txBody>
      </p:sp>
      <p:pic>
        <p:nvPicPr>
          <p:cNvPr id="62466" name="Picture 2" descr="http://95.img.avito.st/1280x960/1440173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7" y="751389"/>
            <a:ext cx="9525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6332" y="953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Королеві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належать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осетри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дельфіни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територіальних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водах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; указом 1324 вони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визнані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рибами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».</a:t>
            </a:r>
            <a:endParaRPr lang="uk-UA" dirty="0"/>
          </a:p>
        </p:txBody>
      </p:sp>
      <p:pic>
        <p:nvPicPr>
          <p:cNvPr id="63490" name="Picture 2" descr="http://cs622420.vk.me/v622420085/3b21a/GTAmBOd6v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013"/>
            <a:ext cx="4734274" cy="29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http://www.orbuz.com/images/uploaded/d9FFFFiKOQ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58" y="4326042"/>
            <a:ext cx="4081574" cy="23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http://images.habervitrini.com/galeri/org/86b3vqc7article212715912832566000005dc196_964x5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37" y="1295025"/>
            <a:ext cx="4836977" cy="275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0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8907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Читачі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журналу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Time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назвали королеву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людиною</a:t>
            </a:r>
            <a:r>
              <a:rPr lang="ru-RU" b="0" i="0" smtClean="0">
                <a:solidFill>
                  <a:srgbClr val="333333"/>
                </a:solidFill>
                <a:effectLst/>
                <a:latin typeface="Roboto"/>
              </a:rPr>
              <a:t> року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в 1952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64514" name="Picture 2" descr="http://stereolabphuket.com/photo/55fc2275dd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20" y="646331"/>
            <a:ext cx="6049179" cy="6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7391" y="1371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сніданку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стіл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королеви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прикрашає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Tulilierware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одноразовий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пластиковий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посуд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однойменної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фірми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)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улюбленими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кашами,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повідомила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Daily Mirror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в 2003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65538" name="Picture 2" descr="http://img1.liveinternet.ru/images/foto/c/9/apps/2/324/2324609_farfor_57-013_1280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41" y="1581149"/>
            <a:ext cx="666750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0391" y="295072"/>
            <a:ext cx="4087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Букінгемський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палац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775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кімнат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66562" name="Picture 2" descr="https://img-fotki.yandex.ru/get/15523/86441892.8c9/0_110cd9_542ca6c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470"/>
            <a:ext cx="7620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://www.center-dom.com/images/leika/novost/dvorec_ekat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64" y="1299470"/>
            <a:ext cx="4017180" cy="28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5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3758" y="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Ковент-Гарден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Covent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Garden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)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театральний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район Лондона, колись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ченців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Вестмінстерського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абатства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потім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тут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продуктовий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ринок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Зараз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оперний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театр,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театри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Театральний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музей і Музей транспорту.</a:t>
            </a:r>
            <a:endParaRPr lang="uk-UA" dirty="0"/>
          </a:p>
        </p:txBody>
      </p:sp>
      <p:pic>
        <p:nvPicPr>
          <p:cNvPr id="67586" name="Picture 2" descr="http://ru4.anyfad.com/items/t1@77a9c177-ae1d-44aa-ac66-e2a6cfd3bdd2/Korolevskiy-teatr-KoventGarden-Angl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90" y="1791774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384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news.bbcimg.co.uk/media/images/67213000/jpg/_67213780_black_pudding_16x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16" y="3286527"/>
            <a:ext cx="6349284" cy="357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132" y="15299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Чорний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пудинг».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того,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забивають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свиню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вирізують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м’ясо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все,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залишається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пускають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приготування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чорного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пудингу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щоб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нічого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пропадало дарма).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Звучить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дуже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апетитно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? Але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запеченої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свинячої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крові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жиру,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вівса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ячменю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певного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набору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спецій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готується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страва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за яку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б’ються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Ресторани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найвищого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класу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обов’язково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включають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чорний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пудинг» в меню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вважається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показником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статусу закладу.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92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1329" y="953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поліцейських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боббі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 на честь сера Роберта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організував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1829 року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поліцію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штаб-квартирою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Скотланд-Ярді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68610" name="Picture 2" descr="http://europressa.com/wp-content/uploads/2012/03/e-police_europres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31076"/>
            <a:ext cx="5020919" cy="29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www.nlpca.co.uk/uploads/tx_templavoila/rob-paul-front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69" y="2331076"/>
            <a:ext cx="3527783" cy="29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43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9059" y="1306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пам’яток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набережній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особливо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пам’ятник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“Пагода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побудований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буддійськими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ченцями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протилежному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березі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Челсі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в парку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Беттерсі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Поруч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пагодою,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висота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100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футів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розташований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японський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сад 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частина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міжнародної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естафети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69634" name="Picture 2" descr="http://www.efimtours.ru/images/photos/697-2013_06_12_141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71" y="2092593"/>
            <a:ext cx="5715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117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1335" y="9534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партії</a:t>
            </a:r>
            <a:r>
              <a:rPr lang="ru-RU" dirty="0" smtClean="0"/>
              <a:t> </a:t>
            </a:r>
            <a:r>
              <a:rPr lang="ru-RU" dirty="0" err="1" smtClean="0"/>
              <a:t>вігів</a:t>
            </a:r>
            <a:r>
              <a:rPr lang="ru-RU" dirty="0" smtClean="0"/>
              <a:t> походить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шотландського</a:t>
            </a:r>
            <a:r>
              <a:rPr lang="ru-RU" dirty="0" smtClean="0"/>
              <a:t> “</a:t>
            </a:r>
            <a:r>
              <a:rPr lang="ru-RU" dirty="0" err="1" smtClean="0"/>
              <a:t>віггамор</a:t>
            </a:r>
            <a:r>
              <a:rPr lang="ru-RU" dirty="0" smtClean="0"/>
              <a:t>” – так </a:t>
            </a:r>
            <a:r>
              <a:rPr lang="ru-RU" dirty="0" err="1" smtClean="0"/>
              <a:t>називали</a:t>
            </a:r>
            <a:r>
              <a:rPr lang="ru-RU" dirty="0" smtClean="0"/>
              <a:t> </a:t>
            </a:r>
            <a:r>
              <a:rPr lang="ru-RU" dirty="0" err="1" smtClean="0"/>
              <a:t>бідних</a:t>
            </a:r>
            <a:r>
              <a:rPr lang="ru-RU" dirty="0" smtClean="0"/>
              <a:t> селян, </a:t>
            </a:r>
            <a:r>
              <a:rPr lang="ru-RU" dirty="0" err="1" smtClean="0"/>
              <a:t>які</a:t>
            </a:r>
            <a:r>
              <a:rPr lang="ru-RU" dirty="0" smtClean="0"/>
              <a:t> не </a:t>
            </a:r>
            <a:r>
              <a:rPr lang="ru-RU" dirty="0" err="1" smtClean="0"/>
              <a:t>бажали</a:t>
            </a:r>
            <a:r>
              <a:rPr lang="ru-RU" dirty="0" smtClean="0"/>
              <a:t> </a:t>
            </a:r>
            <a:r>
              <a:rPr lang="ru-RU" dirty="0" err="1" smtClean="0"/>
              <a:t>миритися</a:t>
            </a:r>
            <a:r>
              <a:rPr lang="ru-RU" dirty="0" smtClean="0"/>
              <a:t> з </a:t>
            </a:r>
            <a:r>
              <a:rPr lang="ru-RU" dirty="0" err="1" smtClean="0"/>
              <a:t>англійським</a:t>
            </a:r>
            <a:r>
              <a:rPr lang="ru-RU" dirty="0" smtClean="0"/>
              <a:t> </a:t>
            </a:r>
            <a:r>
              <a:rPr lang="ru-RU" dirty="0" err="1" smtClean="0"/>
              <a:t>пануванням</a:t>
            </a:r>
            <a:r>
              <a:rPr lang="ru-RU" dirty="0" smtClean="0"/>
              <a:t> в </a:t>
            </a:r>
            <a:r>
              <a:rPr lang="ru-RU" dirty="0" err="1" smtClean="0"/>
              <a:t>Шотландії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70658" name="Picture 2" descr="http://cdn.loc.gov/service/pnp/cph/3a10000/3a10000/3a10100/3a10198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03" y="1018676"/>
            <a:ext cx="4219575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5122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Протягом</a:t>
            </a:r>
            <a:r>
              <a:rPr lang="ru-RU" dirty="0" smtClean="0"/>
              <a:t> 300 </a:t>
            </a:r>
            <a:r>
              <a:rPr lang="ru-RU" dirty="0" err="1" smtClean="0"/>
              <a:t>років</a:t>
            </a:r>
            <a:r>
              <a:rPr lang="ru-RU" dirty="0" smtClean="0"/>
              <a:t> у </a:t>
            </a:r>
            <a:r>
              <a:rPr lang="ru-RU" dirty="0" err="1" smtClean="0"/>
              <a:t>лондонському</a:t>
            </a:r>
            <a:r>
              <a:rPr lang="ru-RU" dirty="0" smtClean="0"/>
              <a:t> </a:t>
            </a:r>
            <a:r>
              <a:rPr lang="ru-RU" dirty="0" err="1" smtClean="0"/>
              <a:t>Кавент</a:t>
            </a:r>
            <a:r>
              <a:rPr lang="ru-RU" dirty="0" smtClean="0"/>
              <a:t> </a:t>
            </a:r>
            <a:r>
              <a:rPr lang="ru-RU" dirty="0" err="1" smtClean="0"/>
              <a:t>Гардені</a:t>
            </a:r>
            <a:r>
              <a:rPr lang="ru-RU" dirty="0" smtClean="0"/>
              <a:t> (</a:t>
            </a:r>
            <a:r>
              <a:rPr lang="ru-RU" dirty="0" err="1" smtClean="0"/>
              <a:t>Covent</a:t>
            </a:r>
            <a:r>
              <a:rPr lang="ru-RU" dirty="0" smtClean="0"/>
              <a:t> </a:t>
            </a:r>
            <a:r>
              <a:rPr lang="ru-RU" dirty="0" err="1" smtClean="0"/>
              <a:t>Garden</a:t>
            </a:r>
            <a:r>
              <a:rPr lang="ru-RU" dirty="0" smtClean="0"/>
              <a:t>) </a:t>
            </a:r>
            <a:r>
              <a:rPr lang="ru-RU" dirty="0" err="1" smtClean="0"/>
              <a:t>знаходився</a:t>
            </a:r>
            <a:r>
              <a:rPr lang="ru-RU" dirty="0" smtClean="0"/>
              <a:t> </a:t>
            </a:r>
            <a:r>
              <a:rPr lang="ru-RU" dirty="0" err="1" smtClean="0"/>
              <a:t>фруктовий</a:t>
            </a:r>
            <a:r>
              <a:rPr lang="ru-RU" dirty="0" smtClean="0"/>
              <a:t> і </a:t>
            </a:r>
            <a:r>
              <a:rPr lang="ru-RU" dirty="0" err="1" smtClean="0"/>
              <a:t>рослинний</a:t>
            </a:r>
            <a:r>
              <a:rPr lang="ru-RU" dirty="0" smtClean="0"/>
              <a:t> </a:t>
            </a:r>
            <a:r>
              <a:rPr lang="ru-RU" dirty="0" err="1" smtClean="0"/>
              <a:t>ринок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71682" name="Picture 2" descr="http://www.sciencealert.com/images/stories/adisa_food_shutter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07" y="1246679"/>
            <a:ext cx="771525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0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3150" y="1113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Рутмастер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Routemaster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),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став символом Лондона і,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можливо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самим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впізнанним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автобусом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зробив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останній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рейс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грудні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2005 року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майже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50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вони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проїздили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вулицях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Лондона.</a:t>
            </a:r>
            <a:endParaRPr lang="uk-UA" dirty="0"/>
          </a:p>
        </p:txBody>
      </p:sp>
      <p:pic>
        <p:nvPicPr>
          <p:cNvPr id="72706" name="Picture 2" descr="http://imgs.only-apartments.com/rphoto/img-properties/100522/100522-201507141113501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4" y="1311723"/>
            <a:ext cx="917257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19978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15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Вчені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астрологи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повідомили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відкриття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величезної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маси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кристалізуваного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вуглецю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раніше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відомої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зірка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BliM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37093.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Тепер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маса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відома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найбільший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діамант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нашій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галактиці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знаходиться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відстані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50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світлових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Землі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сузір’ї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Центавра.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Діамант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названий “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Lucy”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на честь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Бітлз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</a:t>
            </a:r>
            <a:r>
              <a:rPr lang="pl-PL" dirty="0" smtClean="0">
                <a:solidFill>
                  <a:srgbClr val="333333"/>
                </a:solidFill>
                <a:latin typeface="Roboto"/>
              </a:rPr>
              <a:t>Luc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>y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in the Sky with Diamonds”,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діаметр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дорівнює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4000 км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важить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приблизно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10 млрд трлн карат – 1 з 34 нулями.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73730" name="Picture 2" descr="http://newbaleamsakreamasal.com/images/55f6e15095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5" y="1627312"/>
            <a:ext cx="9155851" cy="52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1177" y="1468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Існує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забавний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звичай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змагання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гумових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качок 31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серпня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минулому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заплив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вирушили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250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тисяч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блакитних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гумових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качок.</a:t>
            </a:r>
            <a:endParaRPr lang="uk-UA" dirty="0"/>
          </a:p>
        </p:txBody>
      </p:sp>
      <p:pic>
        <p:nvPicPr>
          <p:cNvPr id="74754" name="Picture 2" descr="http://uwd.ru/uploads/posts/2009-06/10200803temsa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27" y="2139503"/>
            <a:ext cx="61912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Металева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скульптура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Singing Ringing Tree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розташувалося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мало не на самому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вітряному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пагорбі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Пеннінських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графства Ланкашир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північний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захід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Чимось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скульптура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нагадує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дерево, яке з часом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зігнулося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поривами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вітру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Однак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просто скульптура,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щось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зразок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органа,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озвучує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летючі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маси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незримого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повітря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Туристам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краще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приїжджати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подивитися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послухати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Singing Ringing Tree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звичайний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дуже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вітряний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день, коли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сталевий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“орган”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звучить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м’яко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переливчасто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аніскільки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порушуючи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ідилії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навколишньої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природи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навіть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ніби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зливаючись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нею</a:t>
            </a:r>
            <a:endParaRPr lang="uk-UA" dirty="0"/>
          </a:p>
        </p:txBody>
      </p:sp>
      <p:pic>
        <p:nvPicPr>
          <p:cNvPr id="75778" name="Picture 2" descr="http://whenonearth.net/wp-content/uploads/2013/10/Singing-Ringing-Tree-005-1050x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96" y="1638449"/>
            <a:ext cx="7829327" cy="52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1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Кілька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разів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річці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центрі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помічений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незвичайний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кит. За словами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експертів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міг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бути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північний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пляшконосий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кит (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Northern Bottle-nosed whale).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Коли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ссавець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виринає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води, ясно видно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морду, яка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дійсно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нагадує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денце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пляшки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вид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китів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мешкає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Північному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Ірландському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піднімаючись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влітку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високих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північних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широт.</a:t>
            </a:r>
            <a:endParaRPr lang="uk-UA" dirty="0"/>
          </a:p>
        </p:txBody>
      </p:sp>
      <p:pic>
        <p:nvPicPr>
          <p:cNvPr id="76802" name="Picture 2" descr="http://i11.pixs.ru/storage/6/7/1/kytjpg_6483949_17934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35" y="2578346"/>
            <a:ext cx="81057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любителів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гострих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відчуттів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придумали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нову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годинну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екскурсію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річці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Швидкохідні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надувні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човни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вітерцем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промчать охочих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вздовж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основних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визначних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пам’яток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Лондона.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водної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прогулянки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досвідчені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екскурсоводи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гіди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розкажуть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12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пасажирам-екстремалам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вміщує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кожен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надувний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човен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про Лондон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історії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Кожному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пасажиру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цілях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безпеки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видають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спеціальний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жилет, а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негоди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теплий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піджак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77826" name="Picture 2" descr="http://www.emozzi.com.ua/i/products/2187/775_442/LR24e8K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2114819"/>
            <a:ext cx="738187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0271" y="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Гельскою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споконвічною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шотландською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)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мовою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віскі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називалося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Roboto"/>
              </a:rPr>
              <a:t>uisge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Roboto"/>
              </a:rPr>
              <a:t>beatha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ушга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Roboto"/>
              </a:rPr>
              <a:t>бе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Roboto"/>
              </a:rPr>
              <a:t>-ха).</a:t>
            </a:r>
            <a:endParaRPr lang="uk-UA" sz="3200" dirty="0"/>
          </a:p>
        </p:txBody>
      </p:sp>
      <p:pic>
        <p:nvPicPr>
          <p:cNvPr id="6146" name="Picture 2" descr="http://mtdata.ru/u24/photoEB0C/20223910478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9254"/>
            <a:ext cx="12192000" cy="31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привидів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піклуються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Наприклад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перший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офіційний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клуб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шукачів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привидів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організований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1665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спільноту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заснували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божевільні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психопати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цілком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солідні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вчені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того часу,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фізик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Роберт Бойль,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відомий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кожному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школяреві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законом Бойля-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Маріотта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єдине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завдання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клубу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інтересами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раз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дослідження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феномену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привидів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0898" name="Picture 2" descr="http://s49.radikal.ru/i125/1109/08/907618c7e4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68" y="1703231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5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817" y="1145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Зовсім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недавно,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найбільшому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британському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аеропорту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Хітроу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встановлені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сканери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дозволяють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отримувати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тривимірне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зображення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людського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без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одягу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самим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виявляти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пасажира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заборонені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транспортування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об’єкти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1922" name="Picture 2" descr="http://mb.cision.com/Public/MigratedWpy/81617/591691/84d83f86c7dcebf7_800x800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17" y="1707120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00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Ітонським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акцентом,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викладачі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старанно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ставили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своїм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вихованцям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завжди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одразу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впізнати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випускника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знаменитого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коледжу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зв’язку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Ітонською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вимовою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зазвичай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згадують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історію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трапилася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Джорджем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Оруеллом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насправді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звали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Ерік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Артур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Письменник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захотів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випробувати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 бути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бідняком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бомжем.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Оруелл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переодягнувся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волоцюгою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напився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віскі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боязко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спробував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влаштувати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вулиці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дебош.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хоча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язик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майстра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жанру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антиутопії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заплітався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Ітонський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акцент все одно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помітний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результаті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полісмен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Дж.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Оруеллом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гранично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ввічливий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відмовився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арештовувати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провівши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додому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Тобто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письменницький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експеримент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вдався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2946" name="Picture 2" descr="http://7books.ru/wp-content/uploads/2015/09/017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50" y="2843342"/>
            <a:ext cx="5910374" cy="36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18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8907" y="2338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Перше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поселення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римлян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районі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сучасного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Сіті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з’явилося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близько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2.000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тому.</a:t>
            </a:r>
            <a:endParaRPr lang="uk-UA" dirty="0"/>
          </a:p>
        </p:txBody>
      </p:sp>
      <p:pic>
        <p:nvPicPr>
          <p:cNvPr id="83970" name="Picture 2" descr="http://www.heritagedaily.com/wp-content/uploads/2013/04/23423-1024x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07" y="1194515"/>
            <a:ext cx="97536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76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3606" y="1821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Дослідники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Стоунхенджа провели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різні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дослідження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Висновки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з’явилися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багатьох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шокуючими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Виявляється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стародавній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моноліт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сонячним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місячним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календарем,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передбачалося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раніше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але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являє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собою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точну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модель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сонячної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системи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поперечному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розрізі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4994" name="Picture 2" descr="https://cambridgeyacs.files.wordpress.com/2013/12/800px-stonehenge_dist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06" y="2112135"/>
            <a:ext cx="6023856" cy="45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10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Спікер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відкриває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засідання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парламенту,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відомо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традицією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сидить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мішку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вовною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звичай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родом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середньовіччя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коли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головним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експортером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вовни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вовняних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виробів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Європу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вважалася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провідним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виробником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якістю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так і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кількістю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матеріалу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Символізуючи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національне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надбання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Лорд-канцлер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сидить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мішку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набитому шерстю.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Єдина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зміна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традиції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мішок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набивають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вовною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виробництва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Великобританії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але 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Співдружності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символізує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єдність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країн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6018" name="Picture 2" descr="https://d1oqwsnd25kjn6.cloudfront.net/production/files/179613/large_original/TJWalker_TellStories_courseimage_v1.jpg?1441923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61" y="2075309"/>
            <a:ext cx="7620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16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482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При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будівництві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собору св. Павла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знайдений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камінь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символічним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написом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Resurgam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 “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Знову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повстану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”),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покладений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фундамент собору.</a:t>
            </a:r>
            <a:endParaRPr lang="uk-UA" dirty="0"/>
          </a:p>
        </p:txBody>
      </p:sp>
      <p:pic>
        <p:nvPicPr>
          <p:cNvPr id="87042" name="Picture 2" descr="http://3.bp.blogspot.com/-0NPSIlQJJkU/UnJYSCzHCHI/AAAAAAAAD1o/p_A1uGzmNc4/s1600/%D1%81%D0%BE%D0%B1%D0%BE%D0%BF%D0%B0%D0%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57" y="1053921"/>
            <a:ext cx="79438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62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664" y="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гуляючи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Лондоном,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звернути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Банку до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Темзи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то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дорозі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буде Монумент – колона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пам’ять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про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пожежу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1666 р.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роботи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Висота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вежі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61 м,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61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метрі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знаходилася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пекарня,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почалася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пожежа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8066" name="Picture 2" descr="http://blog.londonbridgehotel.com/wp-content/uploads/2014/02/london-monument-london-gblnm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7" y="1693572"/>
            <a:ext cx="3009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4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Лінкольнз-інн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Lincoln’s Inn) –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боку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Фліт-стріт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Тут служив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церкві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поет Джон Донн. Коли один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суддів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помирав,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дзвонив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дзвін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клерків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посилали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дізнатися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ім’я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судді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звичаєм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вважається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пов’язана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фраза Дж. Донна: “Не питай, по кому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дзвонить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дзвін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дзвонить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тобі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Серед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випускників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Томас Мор,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Олівер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Кромвель і Маргарет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Тетчер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9090" name="Picture 2" descr="http://www.londonforyou.ru/photos/phokbb4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87" y="1313646"/>
            <a:ext cx="8143515" cy="53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40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Будівля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розташований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магазин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старовинних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чудасій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«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The Old Curiosity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Sholi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»,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було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побудовано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XVI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ст.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одна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найстаріших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будівель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побудована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дерева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старого корабля.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Будівля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одна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небагатьох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вціліла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Великої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пожежі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пізніше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ушкоджень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бомбардувань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Лондона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німецькою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авіацією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Другої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світової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війни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Свою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сучасну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назву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магазин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отримав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того,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виданий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набрав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популярності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однойменний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твір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Чарльза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Діккенса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Магазин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задуманий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стилі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передає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атмосферу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діккенсівської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крамниці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старожитностей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0114" name="Picture 2" descr="http://lovelystamps.ru/54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82" y="2141426"/>
            <a:ext cx="57435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35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Америці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з’явилася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нова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версія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популярної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Монополія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»,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все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просякнуто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духом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легендарних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The Beatles –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Бітлополія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буквальному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сенсі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реалізована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ідея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All You Need Is Love»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Любов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гроші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гравцям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потрібно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накопичувати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протягом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нею ж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розплачуватися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придбання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Замість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нерухомості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Бітлополіі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продаються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альбоми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Beatles,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гравці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захочуть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просунутися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дошці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Любові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доведеться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віддати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8196" name="Picture 4" descr="http://rack.1.mshcdn.com/media/ZgkyMDE0LzAyLzEwLzJiL1RoZUJlYXRsZXMuOGEwN2YuanBnCnAJdGh1bWIJOTUweDUzNCMKZQlqcGc/c88ea213/7e7/The-Beat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4458"/>
            <a:ext cx="6464166" cy="363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f-oboi.ru/products_pictures/Goroda_strani/London/London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52" y="2862322"/>
            <a:ext cx="4042098" cy="32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одна,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безпосередньо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пов’язана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королевою, але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дуже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приваблива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туристів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традиція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Церемонія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Ключів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Ceremony of the Keys).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Ось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вже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700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поспіль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кожну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ніч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головний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тюремник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відомий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Біфітер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одягнений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точно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також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як персонаж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пляшці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відомого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джина)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проробляє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обряд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замикання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воріт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ворота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повинні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бути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замкнені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рівно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 21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годині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53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хвилини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Після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штатний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трубач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сурмить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відбій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церемонія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завершується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1138" name="Picture 2" descr="http://ic.pics.livejournal.com/igorinna/21778772/964366/964366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04" y="1694436"/>
            <a:ext cx="6708864" cy="503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07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лабіринт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Roboto"/>
              </a:rPr>
              <a:t>Longleat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 Hedge Maze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складається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16000 дерев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тису і є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найдовшим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світі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сформував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у 1975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дизайнер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Грег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Брайт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Roboto"/>
              </a:rPr>
              <a:t>Greg Bright),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площа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лабіринту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0.6 га (60 соток),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довжина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всіх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ходів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2.7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кілометра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відміну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подібних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споруд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лабіринт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тривимірний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тому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усередині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нього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знаходяться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шість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дерев’яних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містків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побачити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оцінити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маршрут.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центрі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лабіринту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знаходиться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оглядова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вежа, яка є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кінцевою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точкою,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звідки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раз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розглянути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подробицях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весь комплекс.</a:t>
            </a:r>
            <a:endParaRPr lang="uk-UA" dirty="0"/>
          </a:p>
        </p:txBody>
      </p:sp>
      <p:pic>
        <p:nvPicPr>
          <p:cNvPr id="92162" name="Picture 2" descr="http://images.rapgenius.com/cde250a183d955b6e6f6d9dab9d5c84e.958x512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58" y="1754326"/>
            <a:ext cx="912495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16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шапки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гвардійців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зроблені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хутра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північноамериканського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ведмедя-грізлі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офіцерів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шапки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високі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більш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блискучі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Справа в тому,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їх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роблять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хутра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самця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шапки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рядових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унтер-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офіцерів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– з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хутра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самки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грізлі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(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настільки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ефектно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виглядає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).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шапка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важить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близько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трьох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кілограмів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3186" name="Picture 2" descr="http://img11.nnm.me/d/1/b/0/c/94f805ae00018e9ccbb5319e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67" y="1288926"/>
            <a:ext cx="66675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24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817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церемонії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зміни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варти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Букінгемському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Палаці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гвардійські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оркестри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стоять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осторонь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від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грають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різні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мелодії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в наш час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навіть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музику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Бітлз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».</a:t>
            </a:r>
            <a:endParaRPr lang="uk-UA" dirty="0"/>
          </a:p>
        </p:txBody>
      </p:sp>
      <p:pic>
        <p:nvPicPr>
          <p:cNvPr id="94210" name="Picture 2" descr="https://prv2.lori-images.net/marshiruet-gvardeiskii-orkestr-0000563006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13" y="2117278"/>
            <a:ext cx="54673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12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6485" y="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обов’язки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замкової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варти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полягають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перш за все,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допомозі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туристам та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змісті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знаменитих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чорних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воронів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які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є символом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і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непорушності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британської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монархії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“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Вільні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Йомени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” з 1485 –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охоронці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5234" name="Picture 2" descr="http://upload.wikimedia.org/wikipedia/commons/thumb/7/7a/Garter_2008_Yeomen.JPG/1024px-Garter_2008_Yeo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85" y="2009104"/>
            <a:ext cx="6264854" cy="46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87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6180" y="2467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Перша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історії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лондонського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Тауера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жінка-Біфітер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почала роботу в 2007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6258" name="Picture 2" descr="http://fellowtraveler.ru/uploads/images/londonskij-taujer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12" y="1559954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00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2394" y="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Кажуть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даху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Херродс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розбитий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тропічний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сад з саркофагом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власника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універмагу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тренований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орел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стежить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щоб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голуби та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птахи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зловживали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своїх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потреб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гостинністю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даху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універмагу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pic>
        <p:nvPicPr>
          <p:cNvPr id="97282" name="Picture 2" descr="http://www.educationpost.com.hk/sites/default/files/styles/888x502/public/images/image_galleria/article/2013/10/harrods.jpg?itok=oPegtT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2" y="1646997"/>
            <a:ext cx="8458200" cy="47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58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0879" y="3818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Принцип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голосування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«за того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хлопця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англійському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парламенті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принципі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можливий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голосує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«за», заходить в одну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кімнату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хто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проти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» –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іншу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Рахунок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йде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поголовно.</a:t>
            </a:r>
            <a:endParaRPr lang="uk-UA" dirty="0"/>
          </a:p>
        </p:txBody>
      </p:sp>
      <p:pic>
        <p:nvPicPr>
          <p:cNvPr id="98306" name="Picture 2" descr="http://www.epochtimes.com.br/wp-content/uploads/2014/03/md-liberdade-democracia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1" y="1920711"/>
            <a:ext cx="6734622" cy="44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58355" y="2060620"/>
            <a:ext cx="4597758" cy="4349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58355" y="1861876"/>
            <a:ext cx="5512158" cy="4607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248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7695" y="1500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Поруч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з пабом «Шерлок Холмс»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стоїть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тумба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королівської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пошти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Вона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встановлена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??не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випадково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цьому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місці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 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неї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часто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опускають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листи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адресовані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Шерлоку Холмсу.</a:t>
            </a:r>
            <a:endParaRPr lang="uk-UA" dirty="0"/>
          </a:p>
        </p:txBody>
      </p:sp>
      <p:pic>
        <p:nvPicPr>
          <p:cNvPr id="99330" name="Picture 2" descr="https://media-cdn.tripadvisor.com/media/photo-s/00/12/e0/4d/the-sherlock-holmes-p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48" y="2104733"/>
            <a:ext cx="523875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3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9814" y="4270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ресторані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другому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поверсі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пабу «Шерлок Холмс»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із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Вами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завжди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поруч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тінь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Шерлока Холмса</a:t>
            </a:r>
            <a:endParaRPr lang="uk-UA" dirty="0"/>
          </a:p>
        </p:txBody>
      </p:sp>
      <p:pic>
        <p:nvPicPr>
          <p:cNvPr id="100354" name="Picture 2" descr="http://www.dergachev.ru/images/Landscapes/Way-of-Britishers/07/image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14" y="1588093"/>
            <a:ext cx="6425529" cy="48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10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3958</Words>
  <Application>Microsoft Office PowerPoint</Application>
  <PresentationFormat>Произвольный</PresentationFormat>
  <Paragraphs>104</Paragraphs>
  <Slides>100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1" baseType="lpstr">
      <vt:lpstr>Тема Office</vt:lpstr>
      <vt:lpstr>100 цікавих фактів про Англію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StartSoft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цікавих фактів про Англію 1 частина</dc:title>
  <dc:creator>Саша</dc:creator>
  <cp:lastModifiedBy>Maksim Kitskaylo</cp:lastModifiedBy>
  <cp:revision>21</cp:revision>
  <dcterms:created xsi:type="dcterms:W3CDTF">2015-11-15T13:52:29Z</dcterms:created>
  <dcterms:modified xsi:type="dcterms:W3CDTF">2015-11-18T20:04:41Z</dcterms:modified>
</cp:coreProperties>
</file>