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C1219-1C82-49A2-A424-01F4040DFDF7}" type="datetimeFigureOut">
              <a:rPr lang="ru-RU" smtClean="0"/>
              <a:pPr/>
              <a:t>14.08.2015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CCCA3-679C-4FDA-9940-AB99F7B638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1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CCCA3-679C-4FDA-9940-AB99F7B638A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B6FBB-F9E4-471D-83FA-95D4E46F699F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B64DB-39D7-4C64-AA3B-8E428E352F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C8052F-A29B-4F4D-807A-7662ABD299AC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22792-3318-4F9D-81E8-455E9C276B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F9B341-3B49-4DD9-B116-1C906A1C0071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A8C66-3BC0-495A-A77F-BA9B09A842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1DAA5-6890-42B3-9922-D2379022C840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643C0-E2C8-4C2E-B5EC-E66E750573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A5692-6F79-45D5-A014-DB8DB677E696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C7BF8-9564-461B-A3EA-180EDDD8A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458056-C0E0-40E7-979E-A66D11142265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5D824-B226-4F39-8328-7E012ED9C3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E9B316-25B2-4F1C-BF5D-390179AA3036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F5EFF-E45D-414F-814F-FDF5594634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330F8-B0F1-47A1-9D22-A02B4CD4879D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A767EB-D760-4B87-B6C2-D3EF69243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84DE4-410F-4B41-8F11-096CCD38D15F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337A6-9AA6-4493-A8F0-20A703E9E0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9883F-3C2E-46C4-B4B2-645CBA59AF22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9357B5F2-0C86-4662-94C8-78177FB407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BA1179E9-F873-4134-80D5-BA0AF9F1156D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9930-ED14-4CCD-BF2F-8DCBB4230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806F11D-8326-4808-88C3-A67F50C6E0F0}" type="datetimeFigureOut">
              <a:rPr lang="ru-RU" smtClean="0"/>
              <a:pPr>
                <a:defRPr/>
              </a:pPr>
              <a:t>14.08.2015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86A7620-B7E1-4324-BC75-83BDB51B39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230124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uk-UA" sz="6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LC Chalk"/>
              </a:rPr>
              <a:t>Майнові права подружжя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2071702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Підготувала:</a:t>
            </a:r>
          </a:p>
          <a:p>
            <a:pPr algn="ctr" eaLnBrk="1" hangingPunct="1"/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Учениця 9-Б класу</a:t>
            </a:r>
          </a:p>
          <a:p>
            <a:pPr algn="ctr" eaLnBrk="1" hangingPunct="1"/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СЗШ № 37</a:t>
            </a:r>
          </a:p>
          <a:p>
            <a:pPr algn="ctr" eaLnBrk="1" hangingPunct="1"/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М. Дніпропетровська</a:t>
            </a:r>
          </a:p>
          <a:p>
            <a:pPr algn="ctr" eaLnBrk="1" hangingPunct="1"/>
            <a:r>
              <a:rPr lang="uk-UA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Шуміліна Олександра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LC Chalk"/>
              </a:rPr>
              <a:t>ПРАВО ОСОБИСТОЇ ПРИВАТНОЇ ВЛАСНОСТІ ДРУЖИНИ І ЧОЛОВІКА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70"/>
            <a:ext cx="9144000" cy="4143404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Особистою приватною власністю дружини та чоловіка є: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майно, набуте нею, ним до шлюбу;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майно, набуте нею, ним за час шлюбу, але на підставі договору дарування або в порядку спадкування;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майно, набуте нею, ним за час шлюбу, але за кошти, які належали їй, йому особисто;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 startAt="4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речі індивідуального користування, в тому числі коштовності, навіть тоді, коли вони були придбані за рахунок спільних коштів подружжя;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 startAt="4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премії, нагороди, які вона, він одержали за особливі заслуги;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 startAt="4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кошти, які одержані як відшкодування за втрату (пошкодження) речі, яка їй, йому належала, а також як відшкодування завданої їй, йому моральної шкоди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uk-UA" sz="20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lla\Desktop\divorce_333x325.jpg"/>
          <p:cNvPicPr>
            <a:picLocks noChangeAspect="1" noChangeArrowheads="1"/>
          </p:cNvPicPr>
          <p:nvPr/>
        </p:nvPicPr>
        <p:blipFill>
          <a:blip r:embed="rId2"/>
          <a:srcRect l="3253" t="24488" r="4404" b="7550"/>
          <a:stretch>
            <a:fillRect/>
          </a:stretch>
        </p:blipFill>
        <p:spPr bwMode="auto">
          <a:xfrm>
            <a:off x="2000232" y="4214818"/>
            <a:ext cx="5225795" cy="2536919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144000" cy="3714776"/>
          </a:xfrm>
        </p:spPr>
        <p:txBody>
          <a:bodyPr>
            <a:normAutofit/>
          </a:bodyPr>
          <a:lstStyle/>
          <a:p>
            <a:pPr marL="609600" indent="-609600">
              <a:buFont typeface="+mj-lt"/>
              <a:buAutoNum type="arabicPeriod" startAt="6"/>
            </a:pPr>
            <a:r>
              <a:rPr lang="uk-UA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кошти, які одержані як відшкодування за втрату (пошкодження) речі, яка їй, йому належала, а також як відшкодування завданої їй, йому моральної </a:t>
            </a:r>
            <a:r>
              <a:rPr lang="uk-UA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шкоди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;</a:t>
            </a:r>
            <a:endParaRPr lang="uk-UA" sz="1900" dirty="0" smtClean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eriod" startAt="7"/>
            </a:pPr>
            <a:r>
              <a:rPr lang="uk-UA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страхові суми, одержані нею, ним за обов'язковим або добровільним особистим страхуванням;</a:t>
            </a:r>
          </a:p>
          <a:p>
            <a:pPr marL="609600" indent="-609600">
              <a:buFontTx/>
              <a:buAutoNum type="arabicPeriod" startAt="7"/>
            </a:pPr>
            <a:r>
              <a:rPr lang="uk-UA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майно, набуте нею, ним за час їхнього окремого проживання у зв'язку з фактичним припиненням шлюбних відносин;</a:t>
            </a:r>
          </a:p>
          <a:p>
            <a:pPr marL="609600" indent="-609600">
              <a:buFontTx/>
              <a:buAutoNum type="arabicPeriod" startAt="7"/>
            </a:pPr>
            <a:r>
              <a:rPr lang="uk-UA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частка у майні, яке придбане крім спільних коштів, за кошти одного з подружжя відповідно до розміру внеску;</a:t>
            </a:r>
          </a:p>
          <a:p>
            <a:pPr marL="609600" indent="-609600">
              <a:buFontTx/>
              <a:buAutoNum type="arabicPeriod" startAt="7"/>
            </a:pPr>
            <a:r>
              <a:rPr lang="uk-UA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плоди, приплоди або доходи (дивіденди) від речей, що належать одному з подружжя.</a:t>
            </a:r>
          </a:p>
          <a:p>
            <a:pPr marL="609600" indent="-609600" algn="just" eaLnBrk="1" hangingPunct="1">
              <a:lnSpc>
                <a:spcPct val="90000"/>
              </a:lnSpc>
              <a:buNone/>
            </a:pPr>
            <a:endParaRPr lang="uk-UA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0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LC Chalk"/>
              </a:rPr>
              <a:t>ПРАВО ОСОБИСТОЇ ПРИВАТНОЇ ВЛАСНОСТІ ДРУЖИНИ І ЧОЛОВІКА</a:t>
            </a:r>
            <a:endParaRPr lang="ru-RU" sz="2800" dirty="0"/>
          </a:p>
        </p:txBody>
      </p:sp>
      <p:pic>
        <p:nvPicPr>
          <p:cNvPr id="2050" name="Picture 2" descr="C:\Users\Alla\Desktop\649473.jpg"/>
          <p:cNvPicPr>
            <a:picLocks noChangeAspect="1" noChangeArrowheads="1"/>
          </p:cNvPicPr>
          <p:nvPr/>
        </p:nvPicPr>
        <p:blipFill>
          <a:blip r:embed="rId2"/>
          <a:srcRect t="14500" b="10499"/>
          <a:stretch>
            <a:fillRect/>
          </a:stretch>
        </p:blipFill>
        <p:spPr bwMode="auto">
          <a:xfrm>
            <a:off x="2071670" y="4286256"/>
            <a:ext cx="5000660" cy="250034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85728"/>
            <a:ext cx="8786874" cy="941388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LC Chalk"/>
                <a:ea typeface="+mn-ea"/>
                <a:cs typeface="+mn-cs"/>
              </a:rPr>
              <a:t>ПРАВО СПІЛЬНОЇ СУМІСНОЇ ВЛАСНОСТІ ПОДРУЖЖЯ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1571612"/>
            <a:ext cx="9144000" cy="2000264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майно, набуте подружжям за час шлюбу, належить дружині та чоловікові незалежно від того, що один з них не мав з поважної причини (навчання, ведення домашнього господарства, догляду за дітьми, хвороби тощо) самостійного заробітку (доходу);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якщо майно дружини, чоловіка за час шлюбу істотно збільшилось у своїй вартості внаслідок спільних трудових чи грошових затрат або затрат другого з подружжя, воно у разі спору може бути визнане за рішенням суду об'єктом права спільної сумісної власності подружжя;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uk-UA" sz="1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 descr="C:\Users\Alla\Desktop\doli01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643314"/>
            <a:ext cx="3071834" cy="3071834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3571876"/>
            <a:ext cx="5357818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7FD13B"/>
              </a:buClr>
              <a:buSzPct val="80000"/>
              <a:buFontTx/>
              <a:buAutoNum type="arabicPeriod" startAt="3"/>
            </a:pP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речі для професійних занять (музичні інструменти, оргтехніка, лікарське обладнання тощо), придбані за час шлюбу для потреб одного із подружжя, є об'єктом права спільної сумісної власності подружжя;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85861"/>
            <a:ext cx="9001156" cy="1928826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+mj-lt"/>
              <a:buAutoNum type="arabicPeriod" startAt="4"/>
            </a:pPr>
            <a:r>
              <a:rPr lang="uk-UA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дружина та чоловік мають рівні права на володіння, користування і розпорядження майном, що належить їм на праві спільної сумісної власності, якщо інше не встановлено домовленістю між ними;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85728"/>
            <a:ext cx="8786874" cy="941388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LC Chalk"/>
                <a:ea typeface="+mn-ea"/>
                <a:cs typeface="+mn-cs"/>
              </a:rPr>
              <a:t>ПРАВО СПІЛЬНОЇ СУМІСНОЇ ВЛАСНОСТІ ПОДРУЖЖЯ </a:t>
            </a:r>
          </a:p>
        </p:txBody>
      </p:sp>
      <p:pic>
        <p:nvPicPr>
          <p:cNvPr id="1026" name="Picture 2" descr="C:\Users\Alla\Desktop\47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500306"/>
            <a:ext cx="4572032" cy="372067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786314" y="2643182"/>
            <a:ext cx="41434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buClr>
                <a:srgbClr val="92D050"/>
              </a:buClr>
              <a:buFont typeface="+mj-lt"/>
              <a:buAutoNum type="arabicPeriod" startAt="5"/>
            </a:pP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у разі поділу майна суд може поставити питаний про: </a:t>
            </a:r>
            <a:b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1) поділ майна в натурі, якщо це не зашкодить цьому майну; </a:t>
            </a:r>
            <a:b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2) розподіл речей між подружжям з урахуванням їхньої вартості</a:t>
            </a: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; </a:t>
            </a:r>
            <a:b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3) присудження майна одному з подружжя з покладенням на нього обов'язку компенсувати другому його частку.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la\Desktop\392931_semya_deti_shariki_priroda_prazdnik_radost_1680x1050_(www.GdeFon.ru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3714776" cy="4786346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LC Chalk"/>
                <a:ea typeface="+mn-ea"/>
                <a:cs typeface="+mn-cs"/>
              </a:rPr>
              <a:t>Дякую</a:t>
            </a:r>
            <a:r>
              <a:rPr lang="ru-RU" sz="8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LC Chalk"/>
                <a:ea typeface="+mn-ea"/>
                <a:cs typeface="+mn-cs"/>
              </a:rPr>
              <a:t>  за </a:t>
            </a:r>
            <a:r>
              <a:rPr lang="ru-RU" sz="8000" b="1" i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LC Chalk"/>
                <a:ea typeface="+mn-ea"/>
                <a:cs typeface="+mn-cs"/>
              </a:rPr>
              <a:t>увагу</a:t>
            </a:r>
            <a:r>
              <a:rPr lang="ru-RU" sz="80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LC Chalk"/>
                <a:ea typeface="+mn-ea"/>
                <a:cs typeface="+mn-cs"/>
              </a:rPr>
              <a:t>!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</TotalTime>
  <Words>427</Words>
  <Application>Microsoft Office PowerPoint</Application>
  <PresentationFormat>Экран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Майнові права подружжя</vt:lpstr>
      <vt:lpstr>ПРАВО ОСОБИСТОЇ ПРИВАТНОЇ ВЛАСНОСТІ ДРУЖИНИ І ЧОЛОВІКА</vt:lpstr>
      <vt:lpstr>Презентация PowerPoint</vt:lpstr>
      <vt:lpstr>ПРАВО СПІЛЬНОЇ СУМІСНОЇ ВЛАСНОСТІ ПОДРУЖЖЯ </vt:lpstr>
      <vt:lpstr>ПРАВО СПІЛЬНОЇ СУМІСНОЇ ВЛАСНОСТІ ПОДРУЖЖЯ </vt:lpstr>
      <vt:lpstr>Дякую 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Майнові права подружжя</dc:title>
  <dc:creator>Alla</dc:creator>
  <cp:lastModifiedBy>Maksim Kitskaylo</cp:lastModifiedBy>
  <cp:revision>7</cp:revision>
  <dcterms:created xsi:type="dcterms:W3CDTF">2013-03-16T14:34:03Z</dcterms:created>
  <dcterms:modified xsi:type="dcterms:W3CDTF">2015-08-14T17:34:38Z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TC300061419990</vt:lpwstr>
  </property>
</Properties>
</file>