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71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DDE-C50D-4720-8C36-D90AB618F60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FB-889B-4EFE-B7BE-E5552E9B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DDE-C50D-4720-8C36-D90AB618F60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FB-889B-4EFE-B7BE-E5552E9B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DDE-C50D-4720-8C36-D90AB618F60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FB-889B-4EFE-B7BE-E5552E9B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DDE-C50D-4720-8C36-D90AB618F60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FB-889B-4EFE-B7BE-E5552E9B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DDE-C50D-4720-8C36-D90AB618F60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FB-889B-4EFE-B7BE-E5552E9B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DDE-C50D-4720-8C36-D90AB618F60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FB-889B-4EFE-B7BE-E5552E9B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DDE-C50D-4720-8C36-D90AB618F60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FB-889B-4EFE-B7BE-E5552E9B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DDE-C50D-4720-8C36-D90AB618F60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FB-889B-4EFE-B7BE-E5552E9B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DDE-C50D-4720-8C36-D90AB618F60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FB-889B-4EFE-B7BE-E5552E9B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DDE-C50D-4720-8C36-D90AB618F60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FB-889B-4EFE-B7BE-E5552E9B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DDE-C50D-4720-8C36-D90AB618F60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FB-889B-4EFE-B7BE-E5552E9B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8DDE-C50D-4720-8C36-D90AB618F605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9B1FB-889B-4EFE-B7BE-E5552E9B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225584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Захист прав споживачів</a:t>
            </a:r>
            <a:endParaRPr lang="ru-RU" sz="8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2894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Підготувала: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Учениця 9-Б класу 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СЗШ № 37</a:t>
            </a:r>
            <a:br>
              <a:rPr lang="uk-UA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м. Дніпропетровська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Шуміліна Олександра</a:t>
            </a:r>
            <a:endParaRPr lang="ru-RU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</a:bodyPr>
          <a:lstStyle/>
          <a:p>
            <a:r>
              <a:rPr lang="uk-UA" sz="5400" dirty="0" smtClean="0"/>
              <a:t>Захист своїх прав державою</a:t>
            </a:r>
            <a:endParaRPr lang="uk-UA" sz="5400" dirty="0"/>
          </a:p>
        </p:txBody>
      </p:sp>
      <p:pic>
        <p:nvPicPr>
          <p:cNvPr id="6146" name="Picture 2" descr="C:\Users\Alla\Desktop\FlagMap_of_Ukra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367184" cy="499110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r>
              <a:rPr lang="uk-UA" sz="5400" dirty="0" smtClean="0"/>
              <a:t>Належну якість продукції та обслуговування</a:t>
            </a:r>
            <a:endParaRPr lang="uk-UA" sz="5400" dirty="0"/>
          </a:p>
        </p:txBody>
      </p:sp>
      <p:pic>
        <p:nvPicPr>
          <p:cNvPr id="7170" name="Picture 2" descr="C:\Users\Alla\Desktop\1734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643734" cy="509876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uk-UA" sz="7200" dirty="0" smtClean="0"/>
              <a:t>Безпеку продукції</a:t>
            </a:r>
            <a:endParaRPr lang="uk-UA" sz="7200" dirty="0"/>
          </a:p>
        </p:txBody>
      </p:sp>
      <p:pic>
        <p:nvPicPr>
          <p:cNvPr id="8194" name="Picture 2" descr="C:\Users\Alla\Desktop\10580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791343" cy="517651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0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Необхідну, доступну, достовірну та своєчасну інформацію про продукцію, її кількість, якість, асортимент, а також про її виробника </a:t>
            </a:r>
            <a:endParaRPr lang="uk-UA" sz="3600" dirty="0"/>
          </a:p>
        </p:txBody>
      </p:sp>
      <p:pic>
        <p:nvPicPr>
          <p:cNvPr id="9218" name="Picture 2" descr="C:\Users\Alla\Desktop\tov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5945999" cy="396399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71942"/>
          </a:xfrm>
        </p:spPr>
        <p:txBody>
          <a:bodyPr>
            <a:noAutofit/>
          </a:bodyPr>
          <a:lstStyle/>
          <a:p>
            <a:r>
              <a:rPr lang="uk-UA" sz="3600" dirty="0" smtClean="0"/>
              <a:t>Відшкодування шкоди, завданих дефектною чи фальсифікованою продукцією або продукцією неналежної якості, а також майнової та моральної шкоди, заподіяної небезпечною для життя і здоров'я людей продукцією у випадках, передбачених законодавством.</a:t>
            </a:r>
            <a:endParaRPr lang="uk-UA" sz="3600" dirty="0"/>
          </a:p>
        </p:txBody>
      </p:sp>
      <p:pic>
        <p:nvPicPr>
          <p:cNvPr id="11267" name="Picture 3" descr="C:\Users\Alla\Desktop\1325777789-main-97620-f5efff14a063e0d9c27678d89ddcf14d.jpg"/>
          <p:cNvPicPr>
            <a:picLocks noChangeAspect="1" noChangeArrowheads="1"/>
          </p:cNvPicPr>
          <p:nvPr/>
        </p:nvPicPr>
        <p:blipFill>
          <a:blip r:embed="rId2"/>
          <a:srcRect t="18519" b="12345"/>
          <a:stretch>
            <a:fillRect/>
          </a:stretch>
        </p:blipFill>
        <p:spPr bwMode="auto">
          <a:xfrm>
            <a:off x="2000232" y="4071942"/>
            <a:ext cx="5429288" cy="258499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9916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Звернення до суду та інших уповноважених органів державної влади за захистом порушених прав</a:t>
            </a:r>
            <a:endParaRPr lang="uk-UA" dirty="0"/>
          </a:p>
        </p:txBody>
      </p:sp>
      <p:pic>
        <p:nvPicPr>
          <p:cNvPr id="1026" name="Picture 2" descr="C:\Users\Alla\Desktop\article_1066_3649a71152588ec06b701b6108c935751306755950.jpg"/>
          <p:cNvPicPr>
            <a:picLocks noChangeAspect="1" noChangeArrowheads="1"/>
          </p:cNvPicPr>
          <p:nvPr/>
        </p:nvPicPr>
        <p:blipFill>
          <a:blip r:embed="rId2"/>
          <a:srcRect l="6133" t="7816" r="5976" b="6575"/>
          <a:stretch>
            <a:fillRect/>
          </a:stretch>
        </p:blipFill>
        <p:spPr bwMode="auto">
          <a:xfrm>
            <a:off x="1142976" y="2285992"/>
            <a:ext cx="6929486" cy="425008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Autofit/>
          </a:bodyPr>
          <a:lstStyle/>
          <a:p>
            <a:r>
              <a:rPr lang="uk-UA" sz="5400" b="0" dirty="0" smtClean="0"/>
              <a:t>Об'єднання в громадські організації споживачів.</a:t>
            </a:r>
            <a:endParaRPr lang="uk-UA" sz="5400" dirty="0"/>
          </a:p>
        </p:txBody>
      </p:sp>
      <p:pic>
        <p:nvPicPr>
          <p:cNvPr id="2050" name="Picture 2" descr="C:\Users\Alla\Desktop\25188_1334837376_98084x295624_s575x6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500858" cy="463351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7999"/>
          </a:xfrm>
        </p:spPr>
        <p:txBody>
          <a:bodyPr>
            <a:noAutofit/>
          </a:bodyPr>
          <a:lstStyle/>
          <a:p>
            <a:r>
              <a:rPr lang="uk-UA" sz="13800" dirty="0" smtClean="0"/>
              <a:t>Дякую </a:t>
            </a:r>
            <a:br>
              <a:rPr lang="uk-UA" sz="13800" dirty="0" smtClean="0"/>
            </a:br>
            <a:r>
              <a:rPr lang="uk-UA" sz="13800" dirty="0" smtClean="0"/>
              <a:t>за </a:t>
            </a:r>
            <a:br>
              <a:rPr lang="uk-UA" sz="13800" dirty="0" smtClean="0"/>
            </a:br>
            <a:r>
              <a:rPr lang="uk-UA" sz="13800" dirty="0" smtClean="0"/>
              <a:t>увагу!</a:t>
            </a:r>
            <a:endParaRPr lang="uk-UA" sz="13800" dirty="0"/>
          </a:p>
        </p:txBody>
      </p:sp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dirty="0" smtClean="0"/>
              <a:t>Зміст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Захист прав споживачів.</a:t>
            </a:r>
          </a:p>
          <a:p>
            <a:pPr marL="514350" indent="-514350">
              <a:buAutoNum type="arabicPeriod"/>
            </a:pPr>
            <a:r>
              <a:rPr lang="uk-UA" dirty="0" smtClean="0"/>
              <a:t>Історія руху</a:t>
            </a:r>
            <a:r>
              <a:rPr lang="ru-RU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uk-UA" dirty="0" smtClean="0"/>
              <a:t>Громадські об'єднання у галузі захисту споживачів.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uk-UA" dirty="0" smtClean="0"/>
              <a:t>Права споживачів.</a:t>
            </a:r>
          </a:p>
          <a:p>
            <a:pPr marL="514350" indent="-514350">
              <a:buAutoNum type="arabicPeriod"/>
            </a:pPr>
            <a:endParaRPr lang="uk-UA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r>
              <a:rPr lang="uk-UA" sz="6000" dirty="0" smtClean="0"/>
              <a:t>Захист прав споживачів.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9144000" cy="19288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в Україні — гарантований Конституцією контроль за якістю і безпечністю продукції та всіх видів послуг і робіт з боку держави та громадсько-суспільний рух на його підтримку.</a:t>
            </a:r>
            <a:endParaRPr lang="uk-UA" sz="2800" dirty="0"/>
          </a:p>
        </p:txBody>
      </p:sp>
      <p:pic>
        <p:nvPicPr>
          <p:cNvPr id="1027" name="Picture 3" descr="C:\Users\Alla\Desktop\f16e99189d_81642937_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7572428" cy="346647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Історія руху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4429124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Звичаї та закони захищали права споживачів завжди. Ідея захисту прав споживачів поступово матеріалізувалась і знайшла своє втілення в утворенні різноманітних суспільних об'єднань, правових норм, тощо.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2051" name="Picture 3" descr="C:\Users\Alla\Desktop\zakon_pro_zahys_prav_spo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3811673" cy="524829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Історія руху (продовження)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 1936 році з'явилася Національна асоціація споживачів США, </a:t>
            </a:r>
            <a:b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1951 році — у Франції, </a:t>
            </a:r>
            <a:b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1957 році — у Великобританії.</a:t>
            </a:r>
          </a:p>
        </p:txBody>
      </p:sp>
      <p:pic>
        <p:nvPicPr>
          <p:cNvPr id="3074" name="Picture 2" descr="C:\Users\Alla\Desktop\statuya_svobodya_francuzskij_vzglyad_-_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4143404" cy="276442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5" name="Picture 3" descr="C:\Users\Alla\Desktop\400042_parizh_yejfeleva-bashnya_leto_listya_reka_2560x1600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70330"/>
            <a:ext cx="3469392" cy="216837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6" name="Picture 4" descr="C:\Users\Alla\Desktop\Лондон-Тауэрский-мост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721180"/>
            <a:ext cx="3321197" cy="284211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Історія руху (продовження)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27860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i="1" dirty="0" smtClean="0"/>
              <a:t>15 березня 1961</a:t>
            </a:r>
            <a:r>
              <a:rPr lang="uk-UA" sz="2400" dirty="0" smtClean="0"/>
              <a:t> президент США видав спеціальну постанову, що проголошувала «Чотири права споживачів»: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 На безпеку, якість товарів і послуг;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 На достовірну інформацію про них;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 Право бути почутим у разі висунення споживацьких претензій;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 Право захищати свої споживацькі претензії в суді.</a:t>
            </a:r>
            <a:br>
              <a:rPr lang="uk-UA" sz="2400" dirty="0" smtClean="0"/>
            </a:br>
            <a:endParaRPr lang="uk-UA" sz="2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3857628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 того часу 15 березня щорічно відзначають як Всесвітній день прав споживачів. </a:t>
            </a:r>
          </a:p>
        </p:txBody>
      </p:sp>
      <p:pic>
        <p:nvPicPr>
          <p:cNvPr id="4098" name="Picture 2" descr="C:\Users\Alla\Desktop\2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4286280" cy="300989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uk-UA" dirty="0" smtClean="0"/>
              <a:t>Громадські об'єднання у галузі захисту споживачів.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Ще до утворення на державному рівні відповідних структур у великих містах України почали створюватися недержавні громадські організації. У 1989 була зареєстрована громадська організація «Українська асоціація споживачів», яка взяла на себе відповідальність працювати за міжнародними правовими нормами. У 2003 році зареєстрована громадська організація «Експерт», основною метою діяльності якої є виявлення на ринку неякісних, небезпечних для споживання продуктів харчування та інформування про це споживачів.</a:t>
            </a:r>
            <a:endParaRPr lang="uk-UA" sz="2000" dirty="0"/>
          </a:p>
        </p:txBody>
      </p:sp>
      <p:pic>
        <p:nvPicPr>
          <p:cNvPr id="5122" name="Picture 2" descr="C:\Users\Alla\Desktop\захист-прав-споживачі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643314"/>
            <a:ext cx="6000792" cy="306995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uk-UA" sz="11500" dirty="0" smtClean="0"/>
              <a:t>Права споживачів</a:t>
            </a:r>
            <a:endParaRPr lang="ru-RU" sz="11500" dirty="0"/>
          </a:p>
        </p:txBody>
      </p:sp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5"/>
            <a:ext cx="8786874" cy="214314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Споживачі під час придбання, замовлення або використання продукції, яка реалізується на території України, для задоволення своїх особистих потреб мають право на:</a:t>
            </a:r>
            <a:endParaRPr lang="uk-UA" dirty="0"/>
          </a:p>
        </p:txBody>
      </p:sp>
      <p:pic>
        <p:nvPicPr>
          <p:cNvPr id="10244" name="Picture 4" descr="C:\Users\Alla\Desktop\tim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86058"/>
            <a:ext cx="7500990" cy="358899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Свече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Свечение</Template>
  <TotalTime>93</TotalTime>
  <Words>152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Свечение</vt:lpstr>
      <vt:lpstr>Захист прав споживачів</vt:lpstr>
      <vt:lpstr>Зміст</vt:lpstr>
      <vt:lpstr>Захист прав споживачів.</vt:lpstr>
      <vt:lpstr>Історія руху</vt:lpstr>
      <vt:lpstr>Історія руху (продовження)</vt:lpstr>
      <vt:lpstr>Історія руху (продовження)</vt:lpstr>
      <vt:lpstr>Громадські об'єднання у галузі захисту споживачів.</vt:lpstr>
      <vt:lpstr>Права споживачів</vt:lpstr>
      <vt:lpstr>Слайд 9</vt:lpstr>
      <vt:lpstr>Захист своїх прав державою</vt:lpstr>
      <vt:lpstr>Належну якість продукції та обслуговування</vt:lpstr>
      <vt:lpstr>Безпеку продукції</vt:lpstr>
      <vt:lpstr>Необхідну, доступну, достовірну та своєчасну інформацію про продукцію, її кількість, якість, асортимент, а також про її виробника </vt:lpstr>
      <vt:lpstr>Відшкодування шкоди, завданих дефектною чи фальсифікованою продукцією або продукцією неналежної якості, а також майнової та моральної шкоди, заподіяної небезпечною для життя і здоров'я людей продукцією у випадках, передбачених законодавством.</vt:lpstr>
      <vt:lpstr>Звернення до суду та інших уповноважених органів державної влади за захистом порушених прав</vt:lpstr>
      <vt:lpstr>Об'єднання в громадські організації споживачів.</vt:lpstr>
      <vt:lpstr>Дякую  за 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Захист прав споживачів</dc:title>
  <dc:creator>Alla</dc:creator>
  <cp:lastModifiedBy>Alla</cp:lastModifiedBy>
  <cp:revision>11</cp:revision>
  <dcterms:created xsi:type="dcterms:W3CDTF">2013-03-05T15:29:48Z</dcterms:created>
  <dcterms:modified xsi:type="dcterms:W3CDTF">2013-03-05T18:10:19Z</dcterms:modified>
</cp:coreProperties>
</file>