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FFFF"/>
    <a:srgbClr val="02307C"/>
    <a:srgbClr val="0347B5"/>
    <a:srgbClr val="0350D1"/>
    <a:srgbClr val="00117E"/>
    <a:srgbClr val="0000CC"/>
    <a:srgbClr val="4343FF"/>
    <a:srgbClr val="0DB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EA4C98-5A77-4036-BF41-3E338DFBB52C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7" name="Picture 17" descr="IMG_228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0638" y="-9525"/>
            <a:ext cx="9185276" cy="6878638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9232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409950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3AA9EE-446D-4073-B28F-F90A02C0FDB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2CD05-BEA4-4837-8AD4-8C9AED3A519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38CF6-4000-4E69-8DFD-0FB1EC271A6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D2747A-A2CB-4A49-98A2-A19D02D7D8D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AA52D-5504-4DC6-86E5-6E7F57F5FFC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038A-D48B-4F70-9D5A-ADE686B89A5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7E5D0-1D78-40E8-A4CF-62AD415BFC1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93C39-3977-4D51-BDDE-0518E597A16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6D1BB-EA3A-42D3-974F-83055D5E844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82653-8ED0-4621-9D6D-56C7D4B9EBB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22247-6F1C-4EAB-B3B5-DB91EB6FD6B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D9D8-090C-429B-9E50-018A3456422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7" name="Picture 33" descr="IMG_2286-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20638" y="-9525"/>
            <a:ext cx="9185276" cy="687863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A31A8A-BE67-493B-80B6-DF2732E28EFA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Bar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36865"/>
            <a:ext cx="9144000" cy="3575957"/>
          </a:xfrm>
        </p:spPr>
        <p:txBody>
          <a:bodyPr/>
          <a:lstStyle/>
          <a:p>
            <a:r>
              <a:rPr lang="uk-UA" sz="6000" b="1" i="1" dirty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Створення Політичних Партій В Українських Землях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863193"/>
            <a:ext cx="9144000" cy="1782536"/>
          </a:xfrm>
        </p:spPr>
        <p:txBody>
          <a:bodyPr/>
          <a:lstStyle/>
          <a:p>
            <a:r>
              <a:rPr lang="uk-UA" sz="2000" b="1" dirty="0">
                <a:ln w="3175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Підготувала:</a:t>
            </a:r>
          </a:p>
          <a:p>
            <a:r>
              <a:rPr lang="uk-UA" sz="2000" b="1" dirty="0">
                <a:ln w="3175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Учениця 9-Б класу</a:t>
            </a:r>
          </a:p>
          <a:p>
            <a:r>
              <a:rPr lang="uk-UA" sz="2000" b="1" dirty="0">
                <a:ln w="3175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СЗШ№ 37</a:t>
            </a:r>
          </a:p>
          <a:p>
            <a:r>
              <a:rPr lang="uk-UA" sz="2000" b="1" dirty="0">
                <a:ln w="3175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М. Дніпропетровська</a:t>
            </a:r>
          </a:p>
          <a:p>
            <a:r>
              <a:rPr lang="uk-UA" sz="2000" b="1" dirty="0">
                <a:ln w="3175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Шуміліна Олександра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4207"/>
          </a:xfrm>
        </p:spPr>
        <p:txBody>
          <a:bodyPr/>
          <a:lstStyle/>
          <a:p>
            <a:r>
              <a:rPr lang="uk-UA" sz="36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Українська радикальна партія (УРП).</a:t>
            </a:r>
            <a:endParaRPr lang="ru-RU" sz="3600" i="1" dirty="0" smtClean="0">
              <a:ln w="18000">
                <a:solidFill>
                  <a:schemeClr val="accent5">
                    <a:lumMod val="2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5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5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5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914400"/>
            <a:ext cx="9144001" cy="1110343"/>
          </a:xfrm>
        </p:spPr>
        <p:txBody>
          <a:bodyPr/>
          <a:lstStyle/>
          <a:p>
            <a:pPr>
              <a:buNone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радикальна партія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українська партія ліберально-народницького напряму. Створена восени 1904 р. групою членів, що вийшли з Української демократичної партії. Лідерами партії стали Б. Грінченко, С. Єфремов, М. Левицький, </a:t>
            </a:r>
            <a:b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</a:b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Ф. </a:t>
            </a:r>
            <a:r>
              <a:rPr lang="uk-UA" sz="1600" kern="12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Матушевський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, Л. Юркевич та ін.</a:t>
            </a:r>
          </a:p>
          <a:p>
            <a:pPr>
              <a:buNone/>
            </a:pPr>
            <a:endParaRPr lang="ru-RU" sz="1600" kern="12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6146" name="Picture 2" descr="C:\Users\Alla\Desktop\Matushevsky_F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141" y="2309543"/>
            <a:ext cx="2424565" cy="3656057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11192" y="6061012"/>
            <a:ext cx="22217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Матушевський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Федір Павлович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37115" y="2472477"/>
            <a:ext cx="5886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Програмні вимоги УДП і УРП у багатьох випадках, зокрема з національного питання, співпадали. УРП висувала вимоги надання широкої національно-територіальної автономії Україні, яка повинна була стати рівноправною складовою частиною реформованої федеративної держави; виступала за вільне вживання української мови в школах і адміністративних установах України тощо. Основні програмні засади УРП зазнавали значного пливу соціал-демократичних ідей. УРП розгорнула широку видавничу роботу.</a:t>
            </a:r>
            <a:endParaRPr lang="uk-UA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0"/>
            <a:ext cx="8229600" cy="1143000"/>
          </a:xfrm>
        </p:spPr>
        <p:txBody>
          <a:bodyPr/>
          <a:lstStyle/>
          <a:p>
            <a:r>
              <a:rPr lang="uk-UA" sz="36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Українська соціал-демократична, робітнича партія (УСДРП</a:t>
            </a:r>
            <a:r>
              <a:rPr lang="uk-UA" sz="36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).</a:t>
            </a:r>
            <a:endParaRPr lang="ru-RU" sz="3600" i="1" dirty="0" smtClean="0">
              <a:ln w="18000">
                <a:solidFill>
                  <a:schemeClr val="accent5">
                    <a:lumMod val="2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5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5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5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" y="1183821"/>
            <a:ext cx="9029700" cy="2073729"/>
          </a:xfrm>
        </p:spPr>
        <p:txBody>
          <a:bodyPr/>
          <a:lstStyle/>
          <a:p>
            <a:pPr>
              <a:buNone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соціал-демократична робітнича партія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політична партія, що утворилася у грудні 1905 р. з Революційної української партії. Визнавала марксистську ідеологію; складалася з інтелігенції, частково з робітників і селян. Підкреслюючи національне питання і домагаючись автономії України, УСДРП вела свою діяльність незалежно від Російської соціал-демократичної робітничої партії. Провідними діячами партії були: В. Винниченко, С. Петлюра, Д. Антонович, Л. Юркевич, М. Ткаченко, М. Ковальський, М. Порш. УСДРП поновила свою діяльність на з'їзді у Києві 17-18 квітня 1917 р., партія домагалася автономії України.</a:t>
            </a:r>
          </a:p>
          <a:p>
            <a:endParaRPr lang="ru-RU" sz="1050" dirty="0"/>
          </a:p>
        </p:txBody>
      </p:sp>
      <p:pic>
        <p:nvPicPr>
          <p:cNvPr id="7170" name="Picture 2" descr="C:\Users\Alla\Desktop\428px-Vynnychen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965" y="3339193"/>
            <a:ext cx="2428877" cy="3399292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04068" y="6027003"/>
            <a:ext cx="15067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Винниченко Володимир Кирилович</a:t>
            </a:r>
          </a:p>
        </p:txBody>
      </p:sp>
      <p:pic>
        <p:nvPicPr>
          <p:cNvPr id="7171" name="Picture 3" descr="C:\Users\Alla\Desktop\436px-Petlura_kam_p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3379" y="3317858"/>
            <a:ext cx="2475592" cy="3401349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160437" y="3391293"/>
            <a:ext cx="13586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Петлюра Симон Васильович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1357"/>
          </a:xfrm>
        </p:spPr>
        <p:txBody>
          <a:bodyPr/>
          <a:lstStyle/>
          <a:p>
            <a:r>
              <a:rPr lang="uk-UA" sz="36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Товариство українських поступовців (ТУП).</a:t>
            </a:r>
            <a:endParaRPr lang="ru-RU" sz="3600" i="1" dirty="0" smtClean="0">
              <a:ln w="18000">
                <a:solidFill>
                  <a:schemeClr val="accent5">
                    <a:lumMod val="2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5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5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5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7878"/>
            <a:ext cx="9144000" cy="3290208"/>
          </a:xfrm>
        </p:spPr>
        <p:txBody>
          <a:bodyPr/>
          <a:lstStyle/>
          <a:p>
            <a:pPr>
              <a:buNone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Товариство українських поступовців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нелегальна міжпартійна громадсько-політична організація, що діяла у Наддніпрянській Україні</a:t>
            </a:r>
            <a:r>
              <a:rPr lang="ru-RU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</a:t>
            </a:r>
            <a:r>
              <a:rPr lang="ru-RU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в 1908-1917 </a:t>
            </a:r>
            <a:r>
              <a:rPr lang="en-US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pp. </a:t>
            </a:r>
            <a:r>
              <a:rPr lang="ru-RU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ТУП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було створено </a:t>
            </a:r>
            <a:r>
              <a:rPr lang="ru-RU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на </a:t>
            </a:r>
            <a:r>
              <a:rPr lang="ru-RU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початку 1908 </a:t>
            </a:r>
            <a:r>
              <a:rPr lang="en-US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p. </a:t>
            </a:r>
            <a:r>
              <a:rPr lang="ru-RU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Києві за ініціативою членів Української демократично-радикальної партії (УДРП).</a:t>
            </a:r>
          </a:p>
          <a:p>
            <a:pPr>
              <a:buNone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До Товариства українських поступовців, крім УДРП, увійшли діячі соціал-демократичних та ліберальних  організацій, які об'єднались у ній на засадах парламентаризму та конституціоналізму. Керівним органом ТУП була Рада, яка обиралася на щорічних з'їздах організації. </a:t>
            </a:r>
          </a:p>
          <a:p>
            <a:pPr>
              <a:buNone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Політична програма ТУП зводилась до трьох основних вимог:</a:t>
            </a:r>
          </a:p>
          <a:p>
            <a:pPr>
              <a:buFont typeface="Wingdings" pitchFamily="2" charset="2"/>
              <a:buChar char="v"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Впровадженні парламентаризму;</a:t>
            </a:r>
          </a:p>
          <a:p>
            <a:pPr>
              <a:buFont typeface="Wingdings" pitchFamily="2" charset="2"/>
              <a:buChar char="v"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Перебудови Російської держави на федеративних засадах;</a:t>
            </a:r>
          </a:p>
          <a:p>
            <a:pPr>
              <a:buFont typeface="Wingdings" pitchFamily="2" charset="2"/>
              <a:buChar char="v"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Національно-територіальної автономії України.</a:t>
            </a:r>
            <a:endParaRPr lang="uk-UA" sz="1600" kern="12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8194" name="Picture 2" descr="C:\Users\Alla\Desktop\1_univers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767" y="4310743"/>
            <a:ext cx="4759169" cy="2449286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429249" y="6519446"/>
            <a:ext cx="135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Рада </a:t>
            </a:r>
            <a:r>
              <a:rPr lang="uk-UA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ТУПу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.</a:t>
            </a:r>
            <a:endParaRPr lang="ru-RU" sz="16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45367"/>
            <a:ext cx="7772400" cy="2430689"/>
          </a:xfrm>
        </p:spPr>
        <p:txBody>
          <a:bodyPr/>
          <a:lstStyle/>
          <a:p>
            <a:r>
              <a:rPr lang="uk-UA" sz="8000" b="1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Дякую за увагу!</a:t>
            </a:r>
            <a:endParaRPr lang="ru-RU" sz="8000" b="1" i="1" dirty="0">
              <a:ln w="18000">
                <a:solidFill>
                  <a:schemeClr val="accent5">
                    <a:lumMod val="2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5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5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5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379" y="290966"/>
            <a:ext cx="8229600" cy="1143000"/>
          </a:xfrm>
        </p:spPr>
        <p:txBody>
          <a:bodyPr/>
          <a:lstStyle/>
          <a:p>
            <a:r>
              <a:rPr lang="uk-UA" sz="5400" b="1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Зміст:</a:t>
            </a:r>
            <a:endParaRPr lang="ru-RU" sz="5400" b="1" i="1" dirty="0">
              <a:ln w="18000">
                <a:solidFill>
                  <a:schemeClr val="accent5">
                    <a:lumMod val="2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5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5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5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2464" y="1396093"/>
            <a:ext cx="9021536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Створення політичних партій у західноукраїнських землях.</a:t>
            </a:r>
          </a:p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Русько-Українська радикальна партія (РУРП).</a:t>
            </a:r>
          </a:p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національно-демократична партія (УНДП).</a:t>
            </a:r>
          </a:p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соціал-демократична партія (УСДП).</a:t>
            </a:r>
          </a:p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Створення політичних партій і громадсько-політичних організацій у Наддніпрянщині.</a:t>
            </a:r>
          </a:p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Революційна українська партія (РУП). </a:t>
            </a:r>
          </a:p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демократична партія (УДП).</a:t>
            </a:r>
          </a:p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радикальна партія (УРП).</a:t>
            </a:r>
          </a:p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соціал-демократична, робітнича партія (УСДРП).</a:t>
            </a:r>
          </a:p>
          <a:p>
            <a:pPr marL="514350" indent="-514350">
              <a:buAutoNum type="arabicPeriod"/>
            </a:pP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Товариство </a:t>
            </a:r>
            <a:r>
              <a:rPr lang="uk-UA" sz="1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українських поступовців (ТУП).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uk-UA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871" y="0"/>
            <a:ext cx="8229600" cy="1143000"/>
          </a:xfrm>
        </p:spPr>
        <p:txBody>
          <a:bodyPr/>
          <a:lstStyle/>
          <a:p>
            <a:r>
              <a:rPr lang="uk-UA" sz="3600" i="1" dirty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Створення політичних партій у західноукраїнських землях.</a:t>
            </a:r>
            <a:endParaRPr lang="ru-RU" sz="3600" i="1" dirty="0">
              <a:ln w="18000">
                <a:solidFill>
                  <a:schemeClr val="accent5">
                    <a:lumMod val="2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5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5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5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972" y="1126672"/>
            <a:ext cx="9046028" cy="1943100"/>
          </a:xfrm>
        </p:spPr>
        <p:txBody>
          <a:bodyPr/>
          <a:lstStyle/>
          <a:p>
            <a:pPr>
              <a:buNone/>
            </a:pP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З огляду на більш сприятливі політичні умови, перші українські політичні партії виникли на терені Австро-Угорської імперії, у Галичині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.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 90-х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pp. XIX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ст. тут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провідні позиції зайняли три партії: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Русько-Українська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радикальна партія;</a:t>
            </a:r>
          </a:p>
          <a:p>
            <a:pPr>
              <a:buFont typeface="Wingdings" pitchFamily="2" charset="2"/>
              <a:buChar char="v"/>
            </a:pP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національно-демократична партія;</a:t>
            </a:r>
          </a:p>
          <a:p>
            <a:pPr>
              <a:buFont typeface="Wingdings" pitchFamily="2" charset="2"/>
              <a:buChar char="v"/>
            </a:pP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соціал-демократична партія.</a:t>
            </a:r>
          </a:p>
          <a:p>
            <a:pPr>
              <a:buNone/>
            </a:pPr>
            <a:endParaRPr lang="uk-UA" sz="18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endParaRPr lang="uk-UA" sz="18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endParaRPr lang="uk-UA" sz="1800" dirty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endParaRPr lang="uk-UA" sz="18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endParaRPr lang="uk-UA" sz="18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endParaRPr lang="uk-UA" sz="1800" dirty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164681"/>
            <a:ext cx="4171949" cy="255454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buNone/>
            </a:pP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 національному питанні ці партії, як правило, стояли на спільній платформі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політична самостійність України як «програма-максимум», а як «програма-мінімум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»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вимога об'єднання всіх українських земель в один Коронний край, з правами широкої автономії у складі Австро-Угорської монархії. Це були легальні, парламентські партії які мали свої фракції в парламенті.</a:t>
            </a:r>
          </a:p>
        </p:txBody>
      </p:sp>
      <p:pic>
        <p:nvPicPr>
          <p:cNvPr id="33794" name="Picture 2" descr="C:\Users\Alla\Desktop\Ukraine-Halychy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4395" y="2981423"/>
            <a:ext cx="4708976" cy="3228877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286250" y="6273225"/>
            <a:ext cx="4857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    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Територія Східної Галичини (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X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X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ст.)</a:t>
            </a:r>
            <a:endParaRPr lang="uk-UA" sz="16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8" name="Picture 4" descr="C:\Users\Alla\Desktop\Ukraine-Nadnipryanshchyna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8951" y="6335487"/>
            <a:ext cx="351021" cy="26465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3188"/>
            <a:ext cx="9144000" cy="1143000"/>
          </a:xfrm>
        </p:spPr>
        <p:txBody>
          <a:bodyPr/>
          <a:lstStyle/>
          <a:p>
            <a:r>
              <a:rPr lang="uk-UA" sz="3600" i="1" dirty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Русько-Українська радикальна партія (РУРП)</a:t>
            </a:r>
            <a:endParaRPr lang="ru-RU" sz="3600" i="1" dirty="0">
              <a:ln w="18000">
                <a:solidFill>
                  <a:schemeClr val="accent5">
                    <a:lumMod val="2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5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5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5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971" y="1191987"/>
            <a:ext cx="8948058" cy="1983919"/>
          </a:xfrm>
        </p:spPr>
        <p:txBody>
          <a:bodyPr/>
          <a:lstStyle/>
          <a:p>
            <a:pPr>
              <a:buNone/>
            </a:pP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Русько-Українська радикальна партія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перша українська політична партія. РУРП утворена в 1890 р. у Львові. Засновниками і лідерами партії були Іван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 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Франко,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Михайло 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Павлик,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В.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Будзиновський,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С. Данилович,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Є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.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Левицький та ін. Великий вплив на формування ідеології радикального руху мав М. Драгоманов. У своїй діяльності РУРП прагнула поєднувати відстоювання соціальних інтересів українських селян Галичини із захистом національних прав українського народу. </a:t>
            </a:r>
          </a:p>
          <a:p>
            <a:pPr>
              <a:buNone/>
            </a:pPr>
            <a:endParaRPr lang="ru-RU" sz="1200" dirty="0"/>
          </a:p>
        </p:txBody>
      </p:sp>
      <p:pic>
        <p:nvPicPr>
          <p:cNvPr id="34818" name="Picture 2" descr="C:\Users\Alla\Desktop\Franko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534" y="3043938"/>
            <a:ext cx="1978929" cy="2793526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4819" name="Picture 3" descr="C:\Users\Alla\Desktop\dragomano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3513" y="3015607"/>
            <a:ext cx="2173516" cy="2837735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4820" name="Picture 4" descr="C:\Users\Alla\Desktop\pavlyk.jpg"/>
          <p:cNvPicPr>
            <a:picLocks noChangeAspect="1" noChangeArrowheads="1"/>
          </p:cNvPicPr>
          <p:nvPr/>
        </p:nvPicPr>
        <p:blipFill>
          <a:blip r:embed="rId4"/>
          <a:srcRect t="1173" b="13738"/>
          <a:stretch>
            <a:fillRect/>
          </a:stretch>
        </p:blipFill>
        <p:spPr bwMode="auto">
          <a:xfrm>
            <a:off x="6521680" y="3013461"/>
            <a:ext cx="2205942" cy="2905647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TextBox 14"/>
          <p:cNvSpPr txBox="1"/>
          <p:nvPr/>
        </p:nvSpPr>
        <p:spPr>
          <a:xfrm>
            <a:off x="351065" y="5943600"/>
            <a:ext cx="1926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Іван</a:t>
            </a:r>
            <a:br>
              <a:rPr lang="uk-UA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</a:br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Франко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71851" y="5951765"/>
            <a:ext cx="1804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Михайло </a:t>
            </a:r>
            <a:br>
              <a:rPr lang="uk-UA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</a:br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Драгоманов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41622" y="6033408"/>
            <a:ext cx="1738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Михайло</a:t>
            </a:r>
          </a:p>
          <a:p>
            <a:r>
              <a:rPr lang="uk-UA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Павлик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uk-UA" sz="3600" i="1" dirty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Українська національно-демократична партія (УНДП)</a:t>
            </a:r>
            <a:endParaRPr lang="ru-RU" sz="3600" i="1" dirty="0">
              <a:ln w="18000">
                <a:solidFill>
                  <a:schemeClr val="accent5">
                    <a:lumMod val="2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5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5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5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1" y="1085851"/>
            <a:ext cx="9029699" cy="1469571"/>
          </a:xfrm>
        </p:spPr>
        <p:txBody>
          <a:bodyPr/>
          <a:lstStyle/>
          <a:p>
            <a:pPr>
              <a:buNone/>
            </a:pPr>
            <a:r>
              <a:rPr lang="uk-UA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національно-демократична партія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провідна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політична партія у Галичині на кінець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XIX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початок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XX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ст.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утворилася внаслідок злиття двох важливих політичних течій — національно-радикального крила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Русько-української радикальної партії та народовців - членів Народної ради. </a:t>
            </a:r>
          </a:p>
          <a:p>
            <a:endParaRPr lang="ru-RU" sz="1800" dirty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  <a:p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18808" y="6065357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Юліан </a:t>
            </a:r>
            <a:r>
              <a:rPr lang="uk-UA" sz="14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Романчук</a:t>
            </a: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(сидить) з Л.Левицьким(зліва) та О.</a:t>
            </a:r>
            <a:r>
              <a:rPr lang="uk-UA" sz="14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Колессою</a:t>
            </a: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 (справа).</a:t>
            </a:r>
            <a:endParaRPr lang="uk-UA" sz="14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1026" name="Picture 2" descr="C:\Users\Alla\Desktop\Romaniuk._Lewyckij._Koles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062" y="2363564"/>
            <a:ext cx="3130773" cy="4280351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649437" y="2496450"/>
            <a:ext cx="52169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Виробленням ідейно-політичної платформи нової партії займався часопис «Будучність», редагований Є. Левицьким, В. Охримовичем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та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I. 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Трушем, у якому були опубліковані проекти програми і статуту партії. Серед провідних діячів партії були: Ю. </a:t>
            </a:r>
            <a:r>
              <a:rPr lang="uk-UA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Романчук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(голова), К. Левицький (секретар), О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.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Борковський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,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I.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Белей, М. 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Грушевський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, Є.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Левицький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, В.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Нагірний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, Є.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Озаркевич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,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I.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Франко. 3 1907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. партію очолював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К.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Левицький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.</a:t>
            </a:r>
            <a:endParaRPr lang="ru-RU" sz="1600" dirty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uk-UA" sz="36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Українська соціал-демократична партія (УСДП</a:t>
            </a:r>
            <a:r>
              <a:rPr lang="uk-UA" sz="36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8997043" cy="2090057"/>
          </a:xfrm>
        </p:spPr>
        <p:txBody>
          <a:bodyPr/>
          <a:lstStyle/>
          <a:p>
            <a:pPr>
              <a:buNone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соціал-демократична партія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легальна реформістська соціалістична партія, що діяла в Східній Галичині та Буковині як одна з автономних секцій Соціал-демократичної робітничої партії Австрії, згодом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як самостійна партія в західноукраїнських землях у складі Польщі. УСДП стояла на позиціях незалежності й соборності України. Спиралась на промислових і сільськогосподарських робітників. Значного впливу в суспільно-політичному житті регіону не мала. Створена у Львові 17 вересня 1899 р. «молодими» радикалами, які вийшли з </a:t>
            </a:r>
            <a:r>
              <a:rPr lang="uk-UA" sz="1600" kern="12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РУРП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. Припинила діяльність на початку Другої світової війни.</a:t>
            </a:r>
          </a:p>
          <a:p>
            <a:endParaRPr lang="ru-RU" sz="1100" dirty="0"/>
          </a:p>
        </p:txBody>
      </p:sp>
      <p:pic>
        <p:nvPicPr>
          <p:cNvPr id="2050" name="Picture 2" descr="C:\Users\Alla\Desktop\Gankevych_My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412" y="3648352"/>
            <a:ext cx="2127474" cy="2962225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748104" y="6077341"/>
            <a:ext cx="2026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Ганкевич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Микола </a:t>
            </a:r>
          </a:p>
          <a:p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(голова УСДП)</a:t>
            </a:r>
            <a:endParaRPr lang="uk-UA" sz="16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06485" y="3889899"/>
            <a:ext cx="4963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«Наша ціль є вільна держава українського люду — Українська Республіка»</a:t>
            </a:r>
            <a:endParaRPr lang="uk-UA" i="1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64" y="144008"/>
            <a:ext cx="8229600" cy="1741941"/>
          </a:xfrm>
        </p:spPr>
        <p:txBody>
          <a:bodyPr/>
          <a:lstStyle/>
          <a:p>
            <a:r>
              <a:rPr lang="uk-UA" sz="40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Створення політичних партій і громадсько-політичних організацій у Наддніпрянщині</a:t>
            </a:r>
            <a:r>
              <a:rPr lang="uk-UA" sz="40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.</a:t>
            </a:r>
            <a:endParaRPr lang="ru-RU" sz="4800" dirty="0"/>
          </a:p>
        </p:txBody>
      </p:sp>
      <p:pic>
        <p:nvPicPr>
          <p:cNvPr id="3074" name="Picture 2" descr="C:\Users\Alla\Desktop\Ukraine-Nadnipryanshchy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245" y="2087289"/>
            <a:ext cx="6528934" cy="4476796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858000" y="2673128"/>
            <a:ext cx="21529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      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Мапа Наддніпрянської України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/>
            </a:r>
            <a:b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(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XVIII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ст.)</a:t>
            </a:r>
            <a:endParaRPr lang="uk-UA" sz="16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3076" name="Picture 4" descr="C:\Users\Alla\Desktop\Ukraine-Nadnipryanshchyna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6836" y="2702379"/>
            <a:ext cx="351021" cy="26465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22464"/>
            <a:ext cx="9144000" cy="889907"/>
          </a:xfrm>
        </p:spPr>
        <p:txBody>
          <a:bodyPr/>
          <a:lstStyle/>
          <a:p>
            <a:r>
              <a:rPr lang="uk-UA" sz="36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Революційна українська партія (РУП).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2464" y="653142"/>
            <a:ext cx="8899072" cy="3331029"/>
          </a:xfrm>
        </p:spPr>
        <p:txBody>
          <a:bodyPr/>
          <a:lstStyle/>
          <a:p>
            <a:pPr>
              <a:buNone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 Наддніпрянщині першою українською політичною партією була Революційна українська партія, створена в 1900 р. у Харкові на зборах студентських громад. Серед її керівників були Дмитро Антонович, М. </a:t>
            </a:r>
            <a:r>
              <a:rPr lang="uk-UA" sz="1600" kern="12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Русов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, Б. </a:t>
            </a:r>
            <a:r>
              <a:rPr lang="uk-UA" sz="1600" kern="12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Камінський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, Л. </a:t>
            </a:r>
            <a:r>
              <a:rPr lang="uk-UA" sz="1600" kern="1200" dirty="0" err="1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Мацієвич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.</a:t>
            </a:r>
          </a:p>
          <a:p>
            <a:pPr>
              <a:buNone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Першим програмним документом РУП стала брошура «Незалежна Україна», написана харківським адвокатом М. Міхновським. Основними положеннями цього документу були: </a:t>
            </a:r>
          </a:p>
          <a:p>
            <a:pPr>
              <a:buFont typeface="Wingdings" pitchFamily="2" charset="2"/>
              <a:buChar char="v"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Мета партії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створення незалежної української держави; </a:t>
            </a:r>
          </a:p>
          <a:p>
            <a:pPr>
              <a:buFont typeface="Wingdings" pitchFamily="2" charset="2"/>
              <a:buChar char="v"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Лідер національного руху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 інтелігенція, що служить своєму народові; </a:t>
            </a:r>
          </a:p>
          <a:p>
            <a:pPr>
              <a:buFont typeface="Wingdings" pitchFamily="2" charset="2"/>
              <a:buChar char="v"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Засоби досягнення головної мети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будь-які, включаючи насильницькі; </a:t>
            </a:r>
          </a:p>
          <a:p>
            <a:pPr>
              <a:buFont typeface="Wingdings" pitchFamily="2" charset="2"/>
              <a:buChar char="v"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О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сновні лозунги боротьби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«хто не з нами, той проти нас», «Україна для українців», «переможемо або вмремо»; </a:t>
            </a:r>
          </a:p>
          <a:p>
            <a:pPr>
              <a:buFont typeface="Wingdings" pitchFamily="2" charset="2"/>
              <a:buChar char="v"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Ніяких компромісів з помірними українофілами.</a:t>
            </a:r>
          </a:p>
        </p:txBody>
      </p:sp>
      <p:pic>
        <p:nvPicPr>
          <p:cNvPr id="4098" name="Picture 2" descr="C:\Users\Alla\Desktop\17EA0C7F-4279-49D1-A287-A3F90FD9C406_w1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764" y="4042485"/>
            <a:ext cx="1754415" cy="2668557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349026" y="6232461"/>
            <a:ext cx="2165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Брошура</a:t>
            </a: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 </a:t>
            </a: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/>
            </a:r>
            <a:b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</a:b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«</a:t>
            </a: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Незалежна Україна</a:t>
            </a: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» </a:t>
            </a:r>
            <a:endParaRPr lang="ru-RU" sz="1400" dirty="0"/>
          </a:p>
        </p:txBody>
      </p:sp>
      <p:pic>
        <p:nvPicPr>
          <p:cNvPr id="4099" name="Picture 3" descr="C:\Users\Alla\Desktop\Mih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133" y="3754269"/>
            <a:ext cx="2221139" cy="2903934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57599" y="4098471"/>
            <a:ext cx="2196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Міхновський Микола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742950"/>
          </a:xfrm>
        </p:spPr>
        <p:txBody>
          <a:bodyPr/>
          <a:lstStyle/>
          <a:p>
            <a:r>
              <a:rPr lang="uk-UA" sz="3400" i="1" dirty="0" smtClean="0">
                <a:ln w="18000">
                  <a:solidFill>
                    <a:schemeClr val="accent5">
                      <a:lumMod val="2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5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5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5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atin typeface="Century Schoolbook" pitchFamily="18" charset="0"/>
              </a:rPr>
              <a:t>Українська демократична партія (УДП).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0629" y="669473"/>
            <a:ext cx="8899071" cy="3290206"/>
          </a:xfrm>
        </p:spPr>
        <p:txBody>
          <a:bodyPr/>
          <a:lstStyle/>
          <a:p>
            <a:pPr>
              <a:buNone/>
            </a:pP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демократична партія </a:t>
            </a:r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—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українська партія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ліберально-народницького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спрямування, створена у 1904 р. у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Києві.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Серед членів-засновників УДП були Сергій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Єфремов,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 Борис Грінченко. </a:t>
            </a:r>
            <a:r>
              <a:rPr lang="uk-UA" sz="1600" kern="12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У 1905 р. було опубліковано програму УДП. У ній засуджувався самодержавно-бюрократичний лад, що протягом тривалого часу гнітив народи Російської держави, і доводилась необхідність запровадження конституційної форми правління. У національному питанні ставилися вимоги: надання широкої національної автономії Україні; створення Українського сейму, який міг би самостійно проводити фінансову й економічну політику, враховуючи загальнодержавні потреби. Програма відстоювала повноправне використання української мови в шкільництві, судочинстві, адміністрації. Для вирішення аграрного питання в Україні передбачалося передати державні, удільні та монастирські землі у власність краю, щоб за невелику плату наділити нею тих, хто її обробляє. </a:t>
            </a:r>
          </a:p>
        </p:txBody>
      </p:sp>
      <p:pic>
        <p:nvPicPr>
          <p:cNvPr id="5122" name="Picture 2" descr="C:\Users\Alla\Desktop\Єфремов_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1183" y="3851356"/>
            <a:ext cx="2134758" cy="2892344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176604" y="6334780"/>
            <a:ext cx="952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Сергій</a:t>
            </a:r>
            <a:b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</a:b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Єфремов</a:t>
            </a:r>
            <a:endParaRPr lang="ru-RU" sz="1400" dirty="0"/>
          </a:p>
        </p:txBody>
      </p:sp>
      <p:pic>
        <p:nvPicPr>
          <p:cNvPr id="5123" name="Picture 3" descr="C:\Users\Alla\Desktop\Грінченко_Б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9625" y="3845378"/>
            <a:ext cx="1984837" cy="2887891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687415" y="6334780"/>
            <a:ext cx="1064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Борис </a:t>
            </a: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/>
            </a:r>
            <a:b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</a:br>
            <a:r>
              <a:rPr lang="uk-UA" sz="14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Грінченко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515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Default Design</vt:lpstr>
      <vt:lpstr>Створення Політичних Партій В Українських Землях</vt:lpstr>
      <vt:lpstr>Зміст:</vt:lpstr>
      <vt:lpstr>Створення політичних партій у західноукраїнських землях.</vt:lpstr>
      <vt:lpstr>Русько-Українська радикальна партія (РУРП)</vt:lpstr>
      <vt:lpstr>Українська національно-демократична партія (УНДП)</vt:lpstr>
      <vt:lpstr>Українська соціал-демократична партія (УСДП).</vt:lpstr>
      <vt:lpstr>Створення політичних партій і громадсько-політичних організацій у Наддніпрянщині.</vt:lpstr>
      <vt:lpstr>Революційна українська партія (РУП). </vt:lpstr>
      <vt:lpstr>Українська демократична партія (УДП).</vt:lpstr>
      <vt:lpstr>Українська радикальна партія (УРП).</vt:lpstr>
      <vt:lpstr>Українська соціал-демократична, робітнича партія (УСДРП).</vt:lpstr>
      <vt:lpstr>Товариство українських поступовців (ТУП).</vt:lpstr>
      <vt:lpstr>Дякую за увагу!</vt:lpstr>
    </vt:vector>
  </TitlesOfParts>
  <Manager/>
  <Company>Clearly Presented Ltd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 template</dc:title>
  <dc:subject/>
  <dc:creator>Presentation Magazine</dc:creator>
  <cp:keywords/>
  <dc:description/>
  <cp:lastModifiedBy>Alla</cp:lastModifiedBy>
  <cp:revision>78</cp:revision>
  <dcterms:created xsi:type="dcterms:W3CDTF">2009-11-03T13:35:13Z</dcterms:created>
  <dcterms:modified xsi:type="dcterms:W3CDTF">2013-03-02T12:13:26Z</dcterms:modified>
  <cp:category/>
</cp:coreProperties>
</file>