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0BC95C-4A89-411E-B308-CC77B9BDF45F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C98A0-9D73-403D-873D-56A81DC85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C98A0-9D73-403D-873D-56A81DC85C1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heel spokes="8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8062912" cy="1817709"/>
          </a:xfrm>
        </p:spPr>
        <p:txBody>
          <a:bodyPr>
            <a:normAutofit/>
          </a:bodyPr>
          <a:lstStyle/>
          <a:p>
            <a:r>
              <a:rPr lang="ru-RU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Кричевський</a:t>
            </a:r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Василь Григорович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2857496"/>
            <a:ext cx="4705326" cy="264320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</a:t>
            </a:r>
            <a:r>
              <a:rPr lang="uk-UA" sz="2800" dirty="0" err="1" smtClean="0"/>
              <a:t>ідготувала</a:t>
            </a:r>
            <a:r>
              <a:rPr lang="uk-UA" sz="2800" dirty="0" smtClean="0"/>
              <a:t>:</a:t>
            </a:r>
          </a:p>
          <a:p>
            <a:r>
              <a:rPr lang="uk-UA" sz="2800" dirty="0" smtClean="0"/>
              <a:t>Учениця 10 класу</a:t>
            </a:r>
          </a:p>
          <a:p>
            <a:r>
              <a:rPr lang="uk-UA" sz="2800" dirty="0" smtClean="0"/>
              <a:t>СЗШ № 37</a:t>
            </a:r>
          </a:p>
          <a:p>
            <a:r>
              <a:rPr lang="uk-UA" sz="2800" dirty="0" smtClean="0"/>
              <a:t>м. Дніпропетровська</a:t>
            </a:r>
            <a:br>
              <a:rPr lang="uk-UA" sz="2800" dirty="0" smtClean="0"/>
            </a:br>
            <a:r>
              <a:rPr lang="uk-UA" sz="2800" dirty="0" err="1" smtClean="0"/>
              <a:t>Шуміліна</a:t>
            </a:r>
            <a:r>
              <a:rPr lang="uk-UA" sz="2800" dirty="0" smtClean="0"/>
              <a:t> Олександра </a:t>
            </a:r>
            <a:endParaRPr lang="en-US" sz="2800" dirty="0" smtClean="0"/>
          </a:p>
        </p:txBody>
      </p:sp>
      <p:pic>
        <p:nvPicPr>
          <p:cNvPr id="1026" name="Picture 2" descr="C:\Users\Aleksandra\Desktop\Кричевський_Васи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585590"/>
            <a:ext cx="3571900" cy="500840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941168"/>
            <a:ext cx="9144000" cy="1916832"/>
          </a:xfrm>
        </p:spPr>
        <p:txBody>
          <a:bodyPr>
            <a:normAutofit/>
          </a:bodyPr>
          <a:lstStyle/>
          <a:p>
            <a:pPr marL="180000" indent="0" algn="ctr">
              <a:buNone/>
            </a:pPr>
            <a:r>
              <a:rPr lang="ru-RU" sz="2800" dirty="0" smtClean="0"/>
              <a:t>22 </a:t>
            </a:r>
            <a:r>
              <a:rPr lang="ru-RU" sz="2800" dirty="0" err="1" smtClean="0"/>
              <a:t>березня</a:t>
            </a:r>
            <a:r>
              <a:rPr lang="ru-RU" sz="2800" dirty="0" smtClean="0"/>
              <a:t> 1918 р. Центральна Рада затвердила </a:t>
            </a:r>
            <a:r>
              <a:rPr lang="ru-RU" sz="2800" dirty="0" err="1" smtClean="0"/>
              <a:t>проекти</a:t>
            </a:r>
            <a:r>
              <a:rPr lang="ru-RU" sz="2800" dirty="0" smtClean="0"/>
              <a:t> В. </a:t>
            </a:r>
            <a:r>
              <a:rPr lang="ru-RU" sz="2800" dirty="0" err="1" smtClean="0"/>
              <a:t>Кричевського</a:t>
            </a:r>
            <a:r>
              <a:rPr lang="ru-RU" sz="2800" dirty="0" smtClean="0"/>
              <a:t>, </a:t>
            </a:r>
            <a:r>
              <a:rPr lang="ru-RU" sz="2800" dirty="0" err="1" smtClean="0"/>
              <a:t>зокрема</a:t>
            </a:r>
            <a:r>
              <a:rPr lang="ru-RU" sz="2800" dirty="0" smtClean="0"/>
              <a:t>, герб, </a:t>
            </a:r>
            <a:r>
              <a:rPr lang="ru-RU" sz="2800" dirty="0" err="1" smtClean="0"/>
              <a:t>розроблений</a:t>
            </a:r>
            <a:r>
              <a:rPr lang="ru-RU" sz="2800" dirty="0" smtClean="0"/>
              <a:t> ним на </a:t>
            </a:r>
            <a:r>
              <a:rPr lang="ru-RU" sz="2800" dirty="0" err="1" smtClean="0"/>
              <a:t>основі</a:t>
            </a:r>
            <a:r>
              <a:rPr lang="ru-RU" sz="2800" dirty="0" smtClean="0"/>
              <a:t> </a:t>
            </a:r>
            <a:r>
              <a:rPr lang="ru-RU" sz="2800" dirty="0" err="1" smtClean="0"/>
              <a:t>Володимирового</a:t>
            </a:r>
            <a:r>
              <a:rPr lang="ru-RU" sz="2800" dirty="0" smtClean="0"/>
              <a:t> </a:t>
            </a:r>
            <a:r>
              <a:rPr lang="ru-RU" sz="2800" dirty="0" err="1" smtClean="0"/>
              <a:t>Тризуба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027" name="Picture 3" descr="C:\Users\Aleksandra\Desktop\Herb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32656"/>
            <a:ext cx="2664296" cy="264227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8" name="Picture 4" descr="C:\Users\Aleksandra\Desktop\Krychevsky-Great_State_Emblem_of_Ukrainian_Peoples_Republic_(1918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1196752"/>
            <a:ext cx="3096344" cy="3416655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7164288" y="2996952"/>
            <a:ext cx="21237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Великий </a:t>
            </a:r>
            <a:r>
              <a:rPr lang="ru-RU" dirty="0" err="1" smtClean="0"/>
              <a:t>Укра</a:t>
            </a:r>
            <a:r>
              <a:rPr lang="uk-UA" dirty="0" err="1" smtClean="0"/>
              <a:t>їнський</a:t>
            </a:r>
            <a:r>
              <a:rPr lang="uk-UA" dirty="0" smtClean="0"/>
              <a:t> герб УНР за проектом </a:t>
            </a:r>
            <a:br>
              <a:rPr lang="uk-UA" dirty="0" smtClean="0"/>
            </a:br>
            <a:r>
              <a:rPr lang="uk-UA" dirty="0" smtClean="0"/>
              <a:t>В. Кричевського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3140968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Велика </a:t>
            </a:r>
            <a:r>
              <a:rPr lang="ru-RU" dirty="0" err="1" smtClean="0"/>
              <a:t>державна</a:t>
            </a:r>
            <a:r>
              <a:rPr lang="ru-RU" dirty="0" smtClean="0"/>
              <a:t> печатка УНР.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pPr marL="180000" indent="0" algn="ctr">
              <a:buNone/>
            </a:pPr>
            <a:r>
              <a:rPr lang="ru-RU" sz="2400" dirty="0" smtClean="0"/>
              <a:t>Василь </a:t>
            </a:r>
            <a:r>
              <a:rPr lang="ru-RU" sz="2400" dirty="0" err="1" smtClean="0"/>
              <a:t>Кричевський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фактично</a:t>
            </a:r>
            <a:r>
              <a:rPr lang="ru-RU" sz="2400" dirty="0" smtClean="0"/>
              <a:t> першим </a:t>
            </a:r>
            <a:r>
              <a:rPr lang="ru-RU" sz="2400" dirty="0" err="1" smtClean="0"/>
              <a:t>українським</a:t>
            </a:r>
            <a:r>
              <a:rPr lang="ru-RU" sz="2400" dirty="0" smtClean="0"/>
              <a:t> </a:t>
            </a:r>
            <a:r>
              <a:rPr lang="ru-RU" sz="2400" dirty="0" err="1" smtClean="0"/>
              <a:t>митцем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розпочав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працювати</a:t>
            </a:r>
            <a:r>
              <a:rPr lang="ru-RU" sz="2400" dirty="0" smtClean="0"/>
              <a:t> в </a:t>
            </a:r>
            <a:r>
              <a:rPr lang="ru-RU" sz="2400" dirty="0" err="1" smtClean="0"/>
              <a:t>кіно</a:t>
            </a:r>
            <a:r>
              <a:rPr lang="ru-RU" sz="2400" dirty="0" smtClean="0"/>
              <a:t> на </a:t>
            </a:r>
            <a:r>
              <a:rPr lang="ru-RU" sz="2400" dirty="0" err="1" smtClean="0"/>
              <a:t>студії</a:t>
            </a:r>
            <a:r>
              <a:rPr lang="ru-RU" sz="2400" dirty="0" smtClean="0"/>
              <a:t> в </a:t>
            </a:r>
            <a:r>
              <a:rPr lang="ru-RU" sz="2400" dirty="0" err="1" smtClean="0"/>
              <a:t>місті</a:t>
            </a:r>
            <a:r>
              <a:rPr lang="ru-RU" sz="2400" dirty="0" smtClean="0"/>
              <a:t> Одеса. </a:t>
            </a:r>
            <a:r>
              <a:rPr lang="ru-RU" sz="2400" dirty="0" err="1" smtClean="0"/>
              <a:t>Він</a:t>
            </a:r>
            <a:r>
              <a:rPr lang="ru-RU" sz="2400" dirty="0" smtClean="0"/>
              <a:t> </a:t>
            </a:r>
            <a:r>
              <a:rPr lang="ru-RU" sz="2400" dirty="0" err="1" smtClean="0"/>
              <a:t>узяв</a:t>
            </a:r>
            <a:r>
              <a:rPr lang="ru-RU" sz="2400" dirty="0" smtClean="0"/>
              <a:t> участь як художник в </a:t>
            </a:r>
            <a:r>
              <a:rPr lang="ru-RU" sz="2400" dirty="0" err="1" smtClean="0"/>
              <a:t>створенні</a:t>
            </a:r>
            <a:r>
              <a:rPr lang="ru-RU" sz="2400" dirty="0" smtClean="0"/>
              <a:t> </a:t>
            </a:r>
            <a:r>
              <a:rPr lang="ru-RU" sz="2400" dirty="0" err="1" smtClean="0"/>
              <a:t>фільмів</a:t>
            </a:r>
            <a:r>
              <a:rPr lang="ru-RU" sz="2400" dirty="0" smtClean="0"/>
              <a:t>.</a:t>
            </a:r>
          </a:p>
          <a:p>
            <a:pPr marL="180000" indent="0" algn="ctr">
              <a:buNone/>
            </a:pPr>
            <a:endParaRPr lang="ru-RU" sz="2400" dirty="0" smtClean="0"/>
          </a:p>
          <a:p>
            <a:pPr marL="180000" indent="0" algn="ctr">
              <a:buNone/>
            </a:pPr>
            <a:endParaRPr lang="ru-RU" sz="2400" dirty="0" smtClean="0"/>
          </a:p>
          <a:p>
            <a:pPr marL="180000" indent="0" algn="ctr">
              <a:buNone/>
            </a:pPr>
            <a:endParaRPr lang="ru-RU" sz="2400" dirty="0" smtClean="0"/>
          </a:p>
          <a:p>
            <a:pPr marL="180000" indent="0" algn="ctr">
              <a:buNone/>
            </a:pPr>
            <a:endParaRPr lang="ru-RU" sz="2400" dirty="0" smtClean="0"/>
          </a:p>
          <a:p>
            <a:pPr marL="180000" indent="0" algn="ctr">
              <a:buNone/>
            </a:pPr>
            <a:endParaRPr lang="ru-RU" sz="2400" dirty="0" smtClean="0"/>
          </a:p>
          <a:p>
            <a:pPr marL="180000" indent="0" algn="ctr">
              <a:buNone/>
            </a:pPr>
            <a:endParaRPr lang="ru-RU" sz="2400" dirty="0" smtClean="0"/>
          </a:p>
          <a:p>
            <a:pPr marL="180000" indent="0" algn="ctr">
              <a:buNone/>
            </a:pPr>
            <a:endParaRPr lang="ru-RU" sz="2400" dirty="0" smtClean="0"/>
          </a:p>
          <a:p>
            <a:pPr marL="180000" indent="0" algn="ctr">
              <a:buNone/>
            </a:pPr>
            <a:endParaRPr lang="ru-RU" sz="2400" dirty="0" smtClean="0"/>
          </a:p>
          <a:p>
            <a:pPr marL="180000" indent="0" algn="ctr">
              <a:buNone/>
            </a:pPr>
            <a:r>
              <a:rPr lang="ru-RU" sz="2400" dirty="0" err="1" smtClean="0"/>
              <a:t>Після</a:t>
            </a:r>
            <a:r>
              <a:rPr lang="ru-RU" sz="2400" dirty="0" smtClean="0"/>
              <a:t> </a:t>
            </a:r>
            <a:r>
              <a:rPr lang="ru-RU" sz="2400" dirty="0" err="1" smtClean="0"/>
              <a:t>вимушеної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еміграції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митця</a:t>
            </a:r>
            <a:r>
              <a:rPr lang="ru-RU" sz="2400" dirty="0" smtClean="0"/>
              <a:t> за </a:t>
            </a:r>
            <a:r>
              <a:rPr lang="ru-RU" sz="2400" dirty="0" err="1" smtClean="0"/>
              <a:t>кордони</a:t>
            </a:r>
            <a:r>
              <a:rPr lang="ru-RU" sz="2400" dirty="0" smtClean="0"/>
              <a:t> СРСР, </a:t>
            </a:r>
            <a:r>
              <a:rPr lang="ru-RU" sz="2400" dirty="0" err="1" smtClean="0"/>
              <a:t>більшість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кінострічок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знищена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радянською</a:t>
            </a:r>
            <a:r>
              <a:rPr lang="ru-RU" sz="2400" dirty="0" smtClean="0"/>
              <a:t> цензурою. </a:t>
            </a:r>
            <a:r>
              <a:rPr lang="ru-RU" sz="2400" dirty="0" err="1" smtClean="0"/>
              <a:t>Відомості</a:t>
            </a:r>
            <a:r>
              <a:rPr lang="ru-RU" sz="2400" dirty="0" smtClean="0"/>
              <a:t> про </a:t>
            </a:r>
            <a:r>
              <a:rPr lang="ru-RU" sz="2400" dirty="0" err="1" smtClean="0"/>
              <a:t>працю</a:t>
            </a:r>
            <a:r>
              <a:rPr lang="ru-RU" sz="2400" dirty="0" smtClean="0"/>
              <a:t> </a:t>
            </a:r>
            <a:r>
              <a:rPr lang="ru-RU" sz="2400" dirty="0" err="1" smtClean="0"/>
              <a:t>Кричевського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зберігає</a:t>
            </a:r>
            <a:r>
              <a:rPr lang="ru-RU" sz="2400" dirty="0" smtClean="0"/>
              <a:t> музей </a:t>
            </a:r>
            <a:r>
              <a:rPr lang="ru-RU" sz="2400" dirty="0" err="1" smtClean="0"/>
              <a:t>кіностудії</a:t>
            </a:r>
            <a:r>
              <a:rPr lang="ru-RU" sz="2400" dirty="0" smtClean="0"/>
              <a:t> в </a:t>
            </a:r>
            <a:r>
              <a:rPr lang="ru-RU" sz="2400" dirty="0" err="1" smtClean="0"/>
              <a:t>Одесі</a:t>
            </a:r>
            <a:r>
              <a:rPr lang="ru-RU" sz="2400" dirty="0" smtClean="0"/>
              <a:t>.</a:t>
            </a:r>
          </a:p>
        </p:txBody>
      </p:sp>
      <p:pic>
        <p:nvPicPr>
          <p:cNvPr id="2050" name="Picture 2" descr="C:\Users\Aleksandra\Desktop\к2_resiz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44824"/>
            <a:ext cx="5976664" cy="338108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>
            <a:normAutofit/>
          </a:bodyPr>
          <a:lstStyle/>
          <a:p>
            <a:pPr algn="ctr"/>
            <a:r>
              <a:rPr lang="ru-RU" sz="4800" dirty="0" err="1" smtClean="0"/>
              <a:t>Вшанування</a:t>
            </a:r>
            <a:r>
              <a:rPr lang="ru-RU" sz="4800" dirty="0" smtClean="0"/>
              <a:t> па</a:t>
            </a:r>
            <a:r>
              <a:rPr lang="uk-UA" sz="4800" dirty="0" smtClean="0"/>
              <a:t>м’яті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4824536" cy="5114040"/>
          </a:xfrm>
        </p:spPr>
        <p:txBody>
          <a:bodyPr>
            <a:normAutofit fontScale="92500"/>
          </a:bodyPr>
          <a:lstStyle/>
          <a:p>
            <a:pPr marL="180000" indent="0">
              <a:buNone/>
            </a:pPr>
            <a:r>
              <a:rPr lang="ru-RU" sz="2400" dirty="0" err="1" smtClean="0"/>
              <a:t>Меморіальна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дошка</a:t>
            </a:r>
            <a:r>
              <a:rPr lang="ru-RU" sz="2400" dirty="0" smtClean="0"/>
              <a:t> </a:t>
            </a:r>
            <a:r>
              <a:rPr lang="ru-RU" sz="2400" dirty="0" err="1" smtClean="0"/>
              <a:t>Кричевському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відкрита</a:t>
            </a:r>
            <a:r>
              <a:rPr lang="ru-RU" sz="2400" dirty="0" smtClean="0"/>
              <a:t> в </a:t>
            </a:r>
            <a:r>
              <a:rPr lang="ru-RU" sz="2400" dirty="0" err="1" smtClean="0"/>
              <a:t>Харкові</a:t>
            </a:r>
            <a:r>
              <a:rPr lang="ru-RU" sz="2400" dirty="0" smtClean="0"/>
              <a:t> на </a:t>
            </a:r>
            <a:r>
              <a:rPr lang="ru-RU" sz="2400" dirty="0" err="1" smtClean="0"/>
              <a:t>будинку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радіотехнічного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технікуму</a:t>
            </a:r>
            <a:r>
              <a:rPr lang="ru-RU" sz="2400" dirty="0" smtClean="0"/>
              <a:t>. 21 </a:t>
            </a:r>
            <a:r>
              <a:rPr lang="ru-RU" sz="2400" dirty="0" err="1" smtClean="0"/>
              <a:t>серпня</a:t>
            </a:r>
            <a:r>
              <a:rPr lang="ru-RU" sz="2400" dirty="0" smtClean="0"/>
              <a:t> 2008 р. Василь Григорович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розроблювачем</a:t>
            </a:r>
            <a:r>
              <a:rPr lang="ru-RU" sz="2400" dirty="0" smtClean="0"/>
              <a:t> </a:t>
            </a:r>
            <a:r>
              <a:rPr lang="ru-RU" sz="2400" dirty="0" err="1" smtClean="0"/>
              <a:t>ескізів</a:t>
            </a:r>
            <a:r>
              <a:rPr lang="ru-RU" sz="2400" dirty="0" smtClean="0"/>
              <a:t> </a:t>
            </a:r>
            <a:r>
              <a:rPr lang="ru-RU" sz="2400" dirty="0" err="1" smtClean="0"/>
              <a:t>ліпнини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які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прикрашають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будинки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міста</a:t>
            </a:r>
            <a:r>
              <a:rPr lang="ru-RU" sz="2400" dirty="0" smtClean="0"/>
              <a:t> </a:t>
            </a:r>
            <a:r>
              <a:rPr lang="ru-RU" sz="2400" dirty="0" err="1" smtClean="0"/>
              <a:t>дотепер</a:t>
            </a:r>
            <a:r>
              <a:rPr lang="ru-RU" sz="2400" dirty="0" smtClean="0"/>
              <a:t>.</a:t>
            </a:r>
          </a:p>
          <a:p>
            <a:pPr marL="180000" indent="0">
              <a:buNone/>
            </a:pPr>
            <a:endParaRPr lang="ru-RU" sz="2400" dirty="0" smtClean="0"/>
          </a:p>
          <a:p>
            <a:pPr marL="180000" indent="0">
              <a:buNone/>
            </a:pPr>
            <a:r>
              <a:rPr lang="ru-RU" sz="2400" dirty="0" smtClean="0"/>
              <a:t>У 1974 р. в Нью-Йорку </a:t>
            </a:r>
            <a:r>
              <a:rPr lang="ru-RU" sz="2400" dirty="0" err="1" smtClean="0"/>
              <a:t>надрукована</a:t>
            </a:r>
            <a:r>
              <a:rPr lang="ru-RU" sz="2400" dirty="0" smtClean="0"/>
              <a:t> книга про Василя </a:t>
            </a:r>
            <a:r>
              <a:rPr lang="ru-RU" sz="2400" dirty="0" err="1" smtClean="0"/>
              <a:t>Кричевського</a:t>
            </a:r>
            <a:r>
              <a:rPr lang="ru-RU" sz="2400" dirty="0" smtClean="0"/>
              <a:t> «</a:t>
            </a:r>
            <a:r>
              <a:rPr lang="ru-RU" sz="2400" dirty="0" err="1" smtClean="0"/>
              <a:t>Життя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робота» (автор Вадим </a:t>
            </a:r>
            <a:r>
              <a:rPr lang="ru-RU" sz="2400" dirty="0" err="1" smtClean="0"/>
              <a:t>Павловський</a:t>
            </a:r>
            <a:r>
              <a:rPr lang="ru-RU" sz="2400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C:\Users\Aleksandra\Desktop\220px-Stamp_of_Ukraine_s1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162084"/>
            <a:ext cx="3384376" cy="478407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leksandra\Desktop\6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399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768967">
            <a:off x="-397954" y="945563"/>
            <a:ext cx="10271835" cy="1790244"/>
          </a:xfrm>
        </p:spPr>
        <p:txBody>
          <a:bodyPr>
            <a:normAutofit/>
          </a:bodyPr>
          <a:lstStyle/>
          <a:p>
            <a:r>
              <a:rPr lang="uk-UA" sz="8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Дякую за увагу!</a:t>
            </a:r>
            <a:endParaRPr lang="ru-RU" sz="8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7200" dirty="0" smtClean="0"/>
              <a:t>Зміст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AutoNum type="arabicParenR"/>
            </a:pPr>
            <a:r>
              <a:rPr lang="uk-UA" dirty="0" smtClean="0"/>
              <a:t>Василь Григорович </a:t>
            </a:r>
            <a:r>
              <a:rPr lang="uk-UA" dirty="0" smtClean="0"/>
              <a:t>Кричевський</a:t>
            </a:r>
            <a:r>
              <a:rPr lang="uk-UA" dirty="0" smtClean="0"/>
              <a:t>.</a:t>
            </a:r>
            <a:endParaRPr lang="uk-UA" dirty="0" smtClean="0"/>
          </a:p>
          <a:p>
            <a:pPr marL="578358" indent="-514350">
              <a:buAutoNum type="arabicParenR"/>
            </a:pPr>
            <a:r>
              <a:rPr lang="uk-UA" dirty="0" smtClean="0"/>
              <a:t>Біографічні відомості.</a:t>
            </a:r>
          </a:p>
          <a:p>
            <a:pPr marL="578358" indent="-514350">
              <a:buAutoNum type="arabicParenR"/>
            </a:pPr>
            <a:r>
              <a:rPr lang="uk-UA" dirty="0" smtClean="0"/>
              <a:t>Творчий набуток.</a:t>
            </a:r>
          </a:p>
          <a:p>
            <a:pPr marL="578358" indent="-514350">
              <a:buAutoNum type="arabicParenR"/>
            </a:pPr>
            <a:r>
              <a:rPr lang="uk-UA" dirty="0" smtClean="0"/>
              <a:t>Вшанування пам’яті.</a:t>
            </a:r>
          </a:p>
          <a:p>
            <a:pPr marL="578358" indent="-514350">
              <a:buAutoNum type="arabicParenR"/>
            </a:pPr>
            <a:endParaRPr lang="uk-UA" dirty="0" smtClean="0"/>
          </a:p>
          <a:p>
            <a:pPr marL="578358" indent="-514350">
              <a:buAutoNum type="arabicParenR"/>
            </a:pPr>
            <a:endParaRPr lang="ru-RU" dirty="0" smtClean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Autofit/>
          </a:bodyPr>
          <a:lstStyle/>
          <a:p>
            <a:pPr marL="180000" algn="ctr"/>
            <a:r>
              <a:rPr lang="uk-UA" sz="4000" dirty="0" smtClean="0"/>
              <a:t>Василь Григорович </a:t>
            </a:r>
            <a:r>
              <a:rPr lang="uk-UA" sz="4000" dirty="0" smtClean="0"/>
              <a:t>Кричевський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857232"/>
            <a:ext cx="7615262" cy="61749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(31 </a:t>
            </a:r>
            <a:r>
              <a:rPr lang="ru-RU" dirty="0" err="1" smtClean="0"/>
              <a:t>грудня</a:t>
            </a:r>
            <a:r>
              <a:rPr lang="ru-RU" dirty="0" smtClean="0"/>
              <a:t> 1872  — 15 листопада 1952)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500174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Український</a:t>
            </a:r>
            <a:r>
              <a:rPr lang="ru-RU" sz="2400" dirty="0" smtClean="0"/>
              <a:t> маляр, </a:t>
            </a:r>
            <a:r>
              <a:rPr lang="ru-RU" sz="2400" dirty="0" err="1" smtClean="0"/>
              <a:t>архітектор</a:t>
            </a:r>
            <a:r>
              <a:rPr lang="ru-RU" sz="2400" dirty="0" smtClean="0"/>
              <a:t>, </a:t>
            </a:r>
            <a:r>
              <a:rPr lang="ru-RU" sz="2400" dirty="0" err="1" smtClean="0"/>
              <a:t>графік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err="1" smtClean="0"/>
              <a:t>Представником</a:t>
            </a:r>
            <a:r>
              <a:rPr lang="ru-RU" sz="2400" dirty="0" smtClean="0"/>
              <a:t> </a:t>
            </a:r>
            <a:r>
              <a:rPr lang="ru-RU" sz="2400" dirty="0" err="1" smtClean="0"/>
              <a:t>ліричного</a:t>
            </a:r>
            <a:r>
              <a:rPr lang="ru-RU" sz="2400" dirty="0" smtClean="0"/>
              <a:t> «</a:t>
            </a:r>
            <a:r>
              <a:rPr lang="ru-RU" sz="2400" dirty="0" err="1" smtClean="0"/>
              <a:t>українського</a:t>
            </a:r>
            <a:r>
              <a:rPr lang="ru-RU" sz="2400" dirty="0" smtClean="0"/>
              <a:t> </a:t>
            </a:r>
            <a:r>
              <a:rPr lang="ru-RU" sz="2400" dirty="0" err="1" smtClean="0"/>
              <a:t>імпресіонізму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pic>
        <p:nvPicPr>
          <p:cNvPr id="14339" name="Picture 3" descr="C:\Users\Aleksandra\Desktop\Krichevskiy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928934"/>
            <a:ext cx="6357982" cy="3708823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TextBox 6"/>
          <p:cNvSpPr txBox="1"/>
          <p:nvPr/>
        </p:nvSpPr>
        <p:spPr>
          <a:xfrm>
            <a:off x="6929454" y="5857892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/>
              <a:t>Три віки.</a:t>
            </a:r>
          </a:p>
          <a:p>
            <a:r>
              <a:rPr lang="uk-UA" sz="2000" dirty="0" smtClean="0"/>
              <a:t>1913</a:t>
            </a:r>
            <a:endParaRPr lang="ru-RU" sz="2000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-142900"/>
            <a:ext cx="8229600" cy="1071546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Біографічні відомості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4786314" cy="5500726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800" dirty="0" err="1" smtClean="0"/>
              <a:t>Народився</a:t>
            </a:r>
            <a:r>
              <a:rPr lang="ru-RU" sz="2800" dirty="0" smtClean="0"/>
              <a:t> 1873 року в </a:t>
            </a:r>
            <a:r>
              <a:rPr lang="ru-RU" sz="2800" dirty="0" err="1" smtClean="0"/>
              <a:t>селі</a:t>
            </a:r>
            <a:r>
              <a:rPr lang="ru-RU" sz="2800" dirty="0" smtClean="0"/>
              <a:t> Ворожба на </a:t>
            </a:r>
            <a:br>
              <a:rPr lang="ru-RU" sz="2800" dirty="0" smtClean="0"/>
            </a:br>
            <a:r>
              <a:rPr lang="ru-RU" sz="2800" dirty="0" err="1" smtClean="0"/>
              <a:t>Слобожанщині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endParaRPr lang="ru-RU" sz="2800" dirty="0" smtClean="0"/>
          </a:p>
          <a:p>
            <a:pPr marL="180000" indent="0">
              <a:buNone/>
            </a:pPr>
            <a:r>
              <a:rPr lang="ru-RU" sz="2800" dirty="0" err="1" smtClean="0"/>
              <a:t>Навчався</a:t>
            </a:r>
            <a:r>
              <a:rPr lang="ru-RU" sz="2800" dirty="0" smtClean="0"/>
              <a:t> в </a:t>
            </a:r>
            <a:r>
              <a:rPr lang="ru-RU" sz="2800" dirty="0" err="1" smtClean="0"/>
              <a:t>місті</a:t>
            </a:r>
            <a:r>
              <a:rPr lang="ru-RU" sz="2800" dirty="0" smtClean="0"/>
              <a:t> </a:t>
            </a:r>
            <a:r>
              <a:rPr lang="ru-RU" sz="2800" dirty="0" err="1" smtClean="0"/>
              <a:t>Харкові</a:t>
            </a:r>
            <a:r>
              <a:rPr lang="ru-RU" sz="2800" dirty="0" smtClean="0"/>
              <a:t> </a:t>
            </a:r>
            <a:r>
              <a:rPr lang="ru-RU" sz="2800" dirty="0" err="1" smtClean="0"/>
              <a:t>в</a:t>
            </a:r>
            <a:r>
              <a:rPr lang="ru-RU" sz="2800" dirty="0" smtClean="0"/>
              <a:t> </a:t>
            </a:r>
            <a:r>
              <a:rPr lang="ru-RU" sz="2800" dirty="0" err="1" smtClean="0"/>
              <a:t>залізнично-технічному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училищі</a:t>
            </a:r>
            <a:r>
              <a:rPr lang="ru-RU" sz="2800" dirty="0" smtClean="0"/>
              <a:t>. </a:t>
            </a:r>
            <a:br>
              <a:rPr lang="ru-RU" sz="2800" dirty="0" smtClean="0"/>
            </a:br>
            <a:endParaRPr lang="ru-RU" sz="2800" dirty="0" smtClean="0"/>
          </a:p>
          <a:p>
            <a:pPr marL="180000" indent="0">
              <a:buNone/>
            </a:pPr>
            <a:r>
              <a:rPr lang="ru-RU" sz="2800" dirty="0" smtClean="0"/>
              <a:t>По </a:t>
            </a:r>
            <a:r>
              <a:rPr lang="ru-RU" sz="2800" dirty="0" err="1" smtClean="0"/>
              <a:t>закінченні</a:t>
            </a:r>
            <a:r>
              <a:rPr lang="ru-RU" sz="2800" dirty="0" smtClean="0"/>
              <a:t> </a:t>
            </a:r>
            <a:r>
              <a:rPr lang="ru-RU" sz="2800" dirty="0" err="1" smtClean="0"/>
              <a:t>був</a:t>
            </a:r>
            <a:r>
              <a:rPr lang="ru-RU" sz="2800" dirty="0" smtClean="0"/>
              <a:t> </a:t>
            </a:r>
            <a:r>
              <a:rPr lang="ru-RU" sz="2800" dirty="0" err="1" smtClean="0"/>
              <a:t>помічником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архітектора</a:t>
            </a:r>
            <a:r>
              <a:rPr lang="ru-RU" sz="2800" dirty="0" smtClean="0"/>
              <a:t>.</a:t>
            </a:r>
          </a:p>
          <a:p>
            <a:endParaRPr lang="ru-RU" dirty="0"/>
          </a:p>
        </p:txBody>
      </p:sp>
      <p:pic>
        <p:nvPicPr>
          <p:cNvPr id="16386" name="Picture 2" descr="C:\Users\Aleksandra\Desktop\DSC0483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069014"/>
            <a:ext cx="4071966" cy="543182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42" cy="1428760"/>
          </a:xfrm>
        </p:spPr>
        <p:txBody>
          <a:bodyPr>
            <a:normAutofit fontScale="92500" lnSpcReduction="10000"/>
          </a:bodyPr>
          <a:lstStyle/>
          <a:p>
            <a:pPr marL="180000" indent="0" algn="ctr">
              <a:buNone/>
            </a:pPr>
            <a:r>
              <a:rPr lang="ru-RU" sz="2400" dirty="0" smtClean="0"/>
              <a:t>1903 року одержав першу </a:t>
            </a:r>
            <a:r>
              <a:rPr lang="ru-RU" sz="2400" dirty="0" err="1" smtClean="0"/>
              <a:t>нагороду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конкурсі</a:t>
            </a:r>
            <a:r>
              <a:rPr lang="ru-RU" sz="2400" dirty="0" smtClean="0"/>
              <a:t> </a:t>
            </a:r>
            <a:r>
              <a:rPr lang="ru-RU" sz="2400" dirty="0" err="1" smtClean="0"/>
              <a:t>будинку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Полтавського</a:t>
            </a:r>
            <a:r>
              <a:rPr lang="ru-RU" sz="2400" dirty="0" smtClean="0"/>
              <a:t> Земства,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був</a:t>
            </a:r>
            <a:r>
              <a:rPr lang="ru-RU" sz="2400" dirty="0" smtClean="0"/>
              <a:t> </a:t>
            </a:r>
            <a:r>
              <a:rPr lang="ru-RU" sz="2400" dirty="0" err="1" smtClean="0"/>
              <a:t>побудований</a:t>
            </a:r>
            <a:r>
              <a:rPr lang="ru-RU" sz="2400" dirty="0" smtClean="0"/>
              <a:t> за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планами </a:t>
            </a:r>
            <a:r>
              <a:rPr lang="ru-RU" sz="2400" dirty="0" err="1" smtClean="0"/>
              <a:t>і</a:t>
            </a:r>
            <a:r>
              <a:rPr lang="ru-RU" sz="2400" dirty="0" smtClean="0"/>
              <a:t> став </a:t>
            </a:r>
            <a:r>
              <a:rPr lang="ru-RU" sz="2400" dirty="0" err="1" smtClean="0"/>
              <a:t>зразком</a:t>
            </a:r>
            <a:r>
              <a:rPr lang="ru-RU" sz="2400" dirty="0" smtClean="0"/>
              <a:t> нового </a:t>
            </a:r>
            <a:r>
              <a:rPr lang="ru-RU" sz="2400" dirty="0" err="1" smtClean="0"/>
              <a:t>архітектурного</a:t>
            </a:r>
            <a:r>
              <a:rPr lang="ru-RU" sz="2400" dirty="0" smtClean="0"/>
              <a:t> стилю </a:t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 err="1" smtClean="0"/>
              <a:t>Український</a:t>
            </a:r>
            <a:r>
              <a:rPr lang="ru-RU" sz="2400" dirty="0" smtClean="0"/>
              <a:t> </a:t>
            </a:r>
            <a:r>
              <a:rPr lang="ru-RU" sz="2400" dirty="0" err="1" smtClean="0"/>
              <a:t>архітектурний</a:t>
            </a:r>
            <a:r>
              <a:rPr lang="ru-RU" sz="2400" dirty="0" smtClean="0"/>
              <a:t> модерн) </a:t>
            </a:r>
          </a:p>
          <a:p>
            <a:endParaRPr lang="ru-RU" dirty="0"/>
          </a:p>
        </p:txBody>
      </p:sp>
      <p:pic>
        <p:nvPicPr>
          <p:cNvPr id="17410" name="Picture 2" descr="C:\Users\Aleksandra\Desktop\800px-Будинок_Полтавського_губернського_земства._Вестибюль_першого_поверх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857364"/>
            <a:ext cx="7027165" cy="482708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7358066" y="2786058"/>
            <a:ext cx="178593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Будинок</a:t>
            </a:r>
            <a:r>
              <a:rPr lang="ru-RU" dirty="0" smtClean="0"/>
              <a:t> </a:t>
            </a:r>
            <a:r>
              <a:rPr lang="ru-RU" dirty="0" err="1" smtClean="0"/>
              <a:t>Полтавського</a:t>
            </a:r>
            <a:r>
              <a:rPr lang="ru-RU" dirty="0" smtClean="0"/>
              <a:t> </a:t>
            </a:r>
            <a:r>
              <a:rPr lang="ru-RU" dirty="0" err="1" smtClean="0"/>
              <a:t>губернського</a:t>
            </a:r>
            <a:r>
              <a:rPr lang="ru-RU" dirty="0" smtClean="0"/>
              <a:t> земства. Вестибюль </a:t>
            </a:r>
            <a:r>
              <a:rPr lang="ru-RU" dirty="0" err="1" smtClean="0"/>
              <a:t>першого</a:t>
            </a:r>
            <a:r>
              <a:rPr lang="ru-RU" dirty="0" smtClean="0"/>
              <a:t> поверху.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1857364"/>
          </a:xfrm>
        </p:spPr>
        <p:txBody>
          <a:bodyPr>
            <a:normAutofit/>
          </a:bodyPr>
          <a:lstStyle/>
          <a:p>
            <a:pPr marL="180000" indent="0" algn="ctr">
              <a:buNone/>
            </a:pPr>
            <a:r>
              <a:rPr lang="ru-RU" sz="2200" dirty="0" smtClean="0"/>
              <a:t>За </a:t>
            </a:r>
            <a:r>
              <a:rPr lang="ru-RU" sz="2200" dirty="0" err="1" smtClean="0"/>
              <a:t>української</a:t>
            </a:r>
            <a:r>
              <a:rPr lang="ru-RU" sz="2200" dirty="0" smtClean="0"/>
              <a:t> </a:t>
            </a:r>
            <a:r>
              <a:rPr lang="ru-RU" sz="2200" dirty="0" err="1" smtClean="0"/>
              <a:t>влади</a:t>
            </a:r>
            <a:r>
              <a:rPr lang="ru-RU" sz="2200" dirty="0" smtClean="0"/>
              <a:t> </a:t>
            </a:r>
            <a:r>
              <a:rPr lang="ru-RU" sz="2200" dirty="0" err="1" smtClean="0"/>
              <a:t>він</a:t>
            </a:r>
            <a:r>
              <a:rPr lang="ru-RU" sz="2200" dirty="0" smtClean="0"/>
              <a:t> </a:t>
            </a:r>
            <a:r>
              <a:rPr lang="ru-RU" sz="2200" dirty="0" err="1" smtClean="0"/>
              <a:t>був</a:t>
            </a:r>
            <a:r>
              <a:rPr lang="ru-RU" sz="2200" dirty="0" smtClean="0"/>
              <a:t> </a:t>
            </a:r>
            <a:r>
              <a:rPr lang="ru-RU" sz="2200" dirty="0" err="1" smtClean="0"/>
              <a:t>обраний</a:t>
            </a:r>
            <a:r>
              <a:rPr lang="ru-RU" sz="2200" dirty="0" smtClean="0"/>
              <a:t> першим ректором </a:t>
            </a:r>
            <a:r>
              <a:rPr lang="ru-RU" sz="2200" dirty="0" err="1" smtClean="0"/>
              <a:t>Державної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Академії</a:t>
            </a:r>
            <a:r>
              <a:rPr lang="ru-RU" sz="2200" dirty="0" smtClean="0"/>
              <a:t> </a:t>
            </a:r>
            <a:r>
              <a:rPr lang="ru-RU" sz="2200" dirty="0" err="1" smtClean="0"/>
              <a:t>Мистецтва</a:t>
            </a:r>
            <a:r>
              <a:rPr lang="ru-RU" sz="2200" dirty="0" smtClean="0"/>
              <a:t> в </a:t>
            </a:r>
            <a:r>
              <a:rPr lang="ru-RU" sz="2200" dirty="0" err="1" smtClean="0"/>
              <a:t>Києві</a:t>
            </a:r>
            <a:r>
              <a:rPr lang="ru-RU" sz="2200" dirty="0" smtClean="0"/>
              <a:t>, а </a:t>
            </a:r>
            <a:r>
              <a:rPr lang="ru-RU" sz="2200" dirty="0" err="1" smtClean="0"/>
              <a:t>пізніше</a:t>
            </a:r>
            <a:r>
              <a:rPr lang="ru-RU" sz="2200" dirty="0" smtClean="0"/>
              <a:t> </a:t>
            </a:r>
            <a:r>
              <a:rPr lang="ru-RU" sz="2200" dirty="0" err="1" smtClean="0"/>
              <a:t>був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професором</a:t>
            </a:r>
            <a:r>
              <a:rPr lang="ru-RU" sz="2200" dirty="0" smtClean="0"/>
              <a:t> </a:t>
            </a:r>
            <a:r>
              <a:rPr lang="ru-RU" sz="2200" dirty="0" err="1" smtClean="0"/>
              <a:t>Архітектурного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Інституту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Мистецького</a:t>
            </a:r>
            <a:r>
              <a:rPr lang="ru-RU" sz="2200" dirty="0" smtClean="0"/>
              <a:t> </a:t>
            </a:r>
            <a:r>
              <a:rPr lang="ru-RU" sz="2200" dirty="0" err="1" smtClean="0"/>
              <a:t>Інституту</a:t>
            </a:r>
            <a:r>
              <a:rPr lang="ru-RU" sz="2200" dirty="0" smtClean="0"/>
              <a:t> в </a:t>
            </a:r>
            <a:r>
              <a:rPr lang="ru-RU" sz="2200" dirty="0" err="1" smtClean="0"/>
              <a:t>Києві</a:t>
            </a:r>
            <a:r>
              <a:rPr lang="ru-RU" sz="2200" dirty="0" smtClean="0"/>
              <a:t>, </a:t>
            </a:r>
            <a:r>
              <a:rPr lang="ru-RU" sz="2200" dirty="0" err="1" smtClean="0"/>
              <a:t>який</a:t>
            </a:r>
            <a:r>
              <a:rPr lang="ru-RU" sz="2200" dirty="0" smtClean="0"/>
              <a:t> </a:t>
            </a:r>
            <a:r>
              <a:rPr lang="ru-RU" sz="2200" dirty="0" err="1" smtClean="0"/>
              <a:t>большевицька</a:t>
            </a:r>
            <a:r>
              <a:rPr lang="ru-RU" sz="2200" dirty="0" smtClean="0"/>
              <a:t> </a:t>
            </a:r>
            <a:r>
              <a:rPr lang="ru-RU" sz="2200" dirty="0" err="1" smtClean="0"/>
              <a:t>адміністрація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переорганізувала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Державної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Академії</a:t>
            </a:r>
            <a:r>
              <a:rPr lang="ru-RU" sz="2200" dirty="0" smtClean="0"/>
              <a:t> </a:t>
            </a:r>
            <a:r>
              <a:rPr lang="ru-RU" sz="2200" dirty="0" err="1" smtClean="0"/>
              <a:t>Мистецтва</a:t>
            </a:r>
            <a:r>
              <a:rPr lang="ru-RU" sz="2200" dirty="0" smtClean="0"/>
              <a:t>.</a:t>
            </a:r>
          </a:p>
          <a:p>
            <a:endParaRPr lang="ru-RU" dirty="0" smtClean="0"/>
          </a:p>
          <a:p>
            <a:pPr marL="180000" indent="0"/>
            <a:endParaRPr lang="ru-RU" dirty="0"/>
          </a:p>
        </p:txBody>
      </p:sp>
      <p:pic>
        <p:nvPicPr>
          <p:cNvPr id="18435" name="Picture 3" descr="C:\Users\Aleksandra\Desktop\KrychevskyAlusht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18076"/>
            <a:ext cx="8572560" cy="453668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3071802" cy="4786346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dirty="0" err="1" smtClean="0"/>
              <a:t>Києві</a:t>
            </a:r>
            <a:r>
              <a:rPr lang="ru-RU" dirty="0" smtClean="0"/>
              <a:t>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влаштована</a:t>
            </a:r>
            <a:r>
              <a:rPr lang="ru-RU" dirty="0" smtClean="0"/>
              <a:t> велика </a:t>
            </a:r>
            <a:r>
              <a:rPr lang="ru-RU" dirty="0" err="1" smtClean="0"/>
              <a:t>індивідуальна</a:t>
            </a:r>
            <a:r>
              <a:rPr lang="ru-RU" dirty="0" smtClean="0"/>
              <a:t> </a:t>
            </a:r>
            <a:r>
              <a:rPr lang="ru-RU" dirty="0" err="1" smtClean="0"/>
              <a:t>виставка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праць</a:t>
            </a:r>
            <a:r>
              <a:rPr lang="ru-RU" dirty="0" smtClean="0"/>
              <a:t>, яка мала 1055 </a:t>
            </a:r>
            <a:r>
              <a:rPr lang="ru-RU" dirty="0" err="1" smtClean="0"/>
              <a:t>експонатів</a:t>
            </a:r>
            <a:r>
              <a:rPr lang="ru-RU" dirty="0" smtClean="0"/>
              <a:t>.</a:t>
            </a:r>
          </a:p>
        </p:txBody>
      </p:sp>
      <p:pic>
        <p:nvPicPr>
          <p:cNvPr id="19458" name="Picture 2" descr="C:\Users\Aleksandra\Desktop\Krichevskiy-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85729"/>
            <a:ext cx="5429288" cy="566179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3786182" y="6000768"/>
            <a:ext cx="11721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Беатріче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1903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4572000"/>
          </a:xfrm>
        </p:spPr>
        <p:txBody>
          <a:bodyPr>
            <a:normAutofit/>
          </a:bodyPr>
          <a:lstStyle/>
          <a:p>
            <a:pPr marL="180000" indent="0" algn="ctr">
              <a:buNone/>
            </a:pPr>
            <a:r>
              <a:rPr lang="ru-RU" sz="2400" dirty="0" err="1" smtClean="0"/>
              <a:t>Протягом</a:t>
            </a:r>
            <a:r>
              <a:rPr lang="ru-RU" sz="2400" dirty="0" smtClean="0"/>
              <a:t> </a:t>
            </a:r>
            <a:r>
              <a:rPr lang="ru-RU" sz="2400" dirty="0" err="1" smtClean="0"/>
              <a:t>довгих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збирав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предмети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 </a:t>
            </a:r>
            <a:r>
              <a:rPr lang="ru-RU" sz="2400" dirty="0" err="1" smtClean="0"/>
              <a:t>народньої</a:t>
            </a:r>
            <a:r>
              <a:rPr lang="ru-RU" sz="2400" dirty="0" smtClean="0"/>
              <a:t> </a:t>
            </a:r>
            <a:r>
              <a:rPr lang="ru-RU" sz="2400" dirty="0" err="1" smtClean="0"/>
              <a:t>творчости</a:t>
            </a:r>
            <a:r>
              <a:rPr lang="ru-RU" sz="2400" dirty="0" smtClean="0"/>
              <a:t> </a:t>
            </a:r>
            <a:r>
              <a:rPr lang="ru-RU" sz="2400" dirty="0" err="1" smtClean="0"/>
              <a:t>і</a:t>
            </a:r>
            <a:r>
              <a:rPr lang="ru-RU" sz="2400" dirty="0" smtClean="0"/>
              <a:t>, будучи тонким </a:t>
            </a:r>
            <a:r>
              <a:rPr lang="ru-RU" sz="2400" dirty="0" err="1" smtClean="0"/>
              <a:t>знавцем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етнографії</a:t>
            </a:r>
            <a:r>
              <a:rPr lang="ru-RU" sz="2400" dirty="0" smtClean="0"/>
              <a:t>, </a:t>
            </a:r>
            <a:r>
              <a:rPr lang="ru-RU" sz="2400" dirty="0" err="1" smtClean="0"/>
              <a:t>зумів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скомплектувати</a:t>
            </a:r>
            <a:r>
              <a:rPr lang="ru-RU" sz="2400" dirty="0" smtClean="0"/>
              <a:t> одну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найбагатших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колекцій</a:t>
            </a:r>
            <a:r>
              <a:rPr lang="ru-RU" sz="2400" dirty="0" smtClean="0"/>
              <a:t> того типу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. На жаль, </a:t>
            </a:r>
            <a:r>
              <a:rPr lang="ru-RU" sz="2400" dirty="0" err="1" smtClean="0"/>
              <a:t>збірка</a:t>
            </a:r>
            <a:r>
              <a:rPr lang="ru-RU" sz="2400" dirty="0" smtClean="0"/>
              <a:t> Василя </a:t>
            </a:r>
            <a:r>
              <a:rPr lang="ru-RU" sz="2400" dirty="0" err="1" smtClean="0"/>
              <a:t>Кричевського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містилася</a:t>
            </a:r>
            <a:r>
              <a:rPr lang="ru-RU" sz="2400" dirty="0" smtClean="0"/>
              <a:t> в </a:t>
            </a:r>
            <a:r>
              <a:rPr lang="ru-RU" sz="2400" dirty="0" err="1" smtClean="0"/>
              <a:t>будинку</a:t>
            </a:r>
            <a:r>
              <a:rPr lang="ru-RU" sz="2400" dirty="0" smtClean="0"/>
              <a:t> </a:t>
            </a:r>
            <a:r>
              <a:rPr lang="ru-RU" sz="2400" dirty="0" err="1" smtClean="0"/>
              <a:t>Миколи</a:t>
            </a:r>
            <a:r>
              <a:rPr lang="ru-RU" sz="2400" dirty="0" smtClean="0"/>
              <a:t> </a:t>
            </a:r>
            <a:r>
              <a:rPr lang="ru-RU" sz="2400" dirty="0" err="1" smtClean="0"/>
              <a:t>Грушевського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згоріла</a:t>
            </a:r>
            <a:r>
              <a:rPr lang="ru-RU" sz="2400" dirty="0" smtClean="0"/>
              <a:t> </a:t>
            </a:r>
            <a:r>
              <a:rPr lang="ru-RU" sz="2400" dirty="0" err="1" smtClean="0"/>
              <a:t>під</a:t>
            </a:r>
            <a:r>
              <a:rPr lang="ru-RU" sz="2400" dirty="0" smtClean="0"/>
              <a:t> час </a:t>
            </a:r>
            <a:r>
              <a:rPr lang="ru-RU" sz="2400" dirty="0" err="1" smtClean="0"/>
              <a:t>артилерійського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обстрілу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більшовиками</a:t>
            </a:r>
            <a:r>
              <a:rPr lang="ru-RU" sz="2400" dirty="0" smtClean="0"/>
              <a:t> у 1918 </a:t>
            </a:r>
            <a:r>
              <a:rPr lang="ru-RU" sz="2400" dirty="0" err="1" smtClean="0"/>
              <a:t>році</a:t>
            </a:r>
            <a:r>
              <a:rPr lang="ru-RU" sz="2400" dirty="0" smtClean="0"/>
              <a:t>.</a:t>
            </a:r>
          </a:p>
        </p:txBody>
      </p:sp>
      <p:pic>
        <p:nvPicPr>
          <p:cNvPr id="20482" name="Picture 2" descr="C:\Users\Aleksandra\Desktop\950803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071810"/>
            <a:ext cx="5214974" cy="3530137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6000" dirty="0" err="1" smtClean="0"/>
              <a:t>Творчий</a:t>
            </a:r>
            <a:r>
              <a:rPr lang="ru-RU" sz="6000" dirty="0" smtClean="0"/>
              <a:t> </a:t>
            </a:r>
            <a:r>
              <a:rPr lang="ru-RU" sz="6000" dirty="0" err="1" smtClean="0"/>
              <a:t>набуток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8858312" cy="4929222"/>
          </a:xfrm>
        </p:spPr>
        <p:txBody>
          <a:bodyPr>
            <a:normAutofit/>
          </a:bodyPr>
          <a:lstStyle/>
          <a:p>
            <a:pPr marL="180000" indent="0">
              <a:buNone/>
            </a:pPr>
            <a:r>
              <a:rPr lang="ru-RU" sz="2800" dirty="0" err="1" smtClean="0"/>
              <a:t>Частина</a:t>
            </a:r>
            <a:r>
              <a:rPr lang="ru-RU" sz="2800" dirty="0" smtClean="0"/>
              <a:t> </a:t>
            </a:r>
            <a:r>
              <a:rPr lang="ru-RU" sz="2800" dirty="0" err="1" smtClean="0"/>
              <a:t>робіт</a:t>
            </a:r>
            <a:r>
              <a:rPr lang="ru-RU" sz="2800" dirty="0" smtClean="0"/>
              <a:t> художника </a:t>
            </a:r>
            <a:r>
              <a:rPr lang="ru-RU" sz="2800" dirty="0" err="1" smtClean="0"/>
              <a:t>перебуває</a:t>
            </a:r>
            <a:r>
              <a:rPr lang="ru-RU" sz="2800" dirty="0" smtClean="0"/>
              <a:t> за кордоном, </a:t>
            </a:r>
            <a:r>
              <a:rPr lang="ru-RU" sz="2800" dirty="0" err="1" smtClean="0"/>
              <a:t>найбільша</a:t>
            </a:r>
            <a:r>
              <a:rPr lang="ru-RU" sz="2800" dirty="0" smtClean="0"/>
              <a:t> в </a:t>
            </a:r>
            <a:r>
              <a:rPr lang="ru-RU" sz="2800" dirty="0" err="1" smtClean="0"/>
              <a:t>Українському</a:t>
            </a:r>
            <a:r>
              <a:rPr lang="ru-RU" sz="2800" dirty="0" smtClean="0"/>
              <a:t> </a:t>
            </a:r>
            <a:r>
              <a:rPr lang="ru-RU" sz="2800" dirty="0" err="1" smtClean="0"/>
              <a:t>музеї</a:t>
            </a: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smtClean="0"/>
              <a:t>Нью-Йорку. </a:t>
            </a:r>
            <a:br>
              <a:rPr lang="ru-RU" sz="2800" dirty="0" smtClean="0"/>
            </a:br>
            <a:r>
              <a:rPr lang="ru-RU" sz="2800" dirty="0" err="1" smtClean="0"/>
              <a:t>Зокрема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err="1" smtClean="0"/>
              <a:t>близько</a:t>
            </a:r>
            <a:r>
              <a:rPr lang="ru-RU" sz="2800" dirty="0" smtClean="0"/>
              <a:t> 40 </a:t>
            </a:r>
            <a:br>
              <a:rPr lang="ru-RU" sz="2800" dirty="0" smtClean="0"/>
            </a:br>
            <a:r>
              <a:rPr lang="ru-RU" sz="2800" dirty="0" err="1" smtClean="0"/>
              <a:t>творів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err="1" smtClean="0"/>
              <a:t>знаходяться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в </a:t>
            </a:r>
            <a:r>
              <a:rPr lang="ru-RU" sz="2800" dirty="0" err="1" smtClean="0"/>
              <a:t>колекції</a:t>
            </a:r>
            <a:r>
              <a:rPr lang="ru-RU" sz="2800" dirty="0" smtClean="0"/>
              <a:t> </a:t>
            </a:r>
            <a:br>
              <a:rPr lang="ru-RU" sz="2800" dirty="0" smtClean="0"/>
            </a:br>
            <a:r>
              <a:rPr lang="ru-RU" sz="2800" dirty="0" err="1" smtClean="0"/>
              <a:t>Харківського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err="1" smtClean="0"/>
              <a:t>художнього</a:t>
            </a:r>
            <a:r>
              <a:rPr lang="ru-RU" sz="2800" dirty="0" smtClean="0"/>
              <a:t> </a:t>
            </a:r>
            <a:br>
              <a:rPr lang="ru-RU" sz="2800" dirty="0" smtClean="0"/>
            </a:br>
            <a:r>
              <a:rPr lang="ru-RU" sz="2800" dirty="0" smtClean="0"/>
              <a:t>музею.</a:t>
            </a:r>
            <a:endParaRPr lang="ru-RU" sz="2800" dirty="0"/>
          </a:p>
        </p:txBody>
      </p:sp>
      <p:pic>
        <p:nvPicPr>
          <p:cNvPr id="21506" name="Picture 2" descr="C:\Users\Aleksandra\Desktop\Ukrainian_Museum_in_wi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2357430"/>
            <a:ext cx="6011728" cy="435134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1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7F7F7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7F7F7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119</TotalTime>
  <Words>141</Words>
  <Application>Microsoft Office PowerPoint</Application>
  <PresentationFormat>Экран (4:3)</PresentationFormat>
  <Paragraphs>46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Кричевський Василь Григорович</vt:lpstr>
      <vt:lpstr>Зміст</vt:lpstr>
      <vt:lpstr>Василь Григорович Кричевський</vt:lpstr>
      <vt:lpstr>Біографічні відомості</vt:lpstr>
      <vt:lpstr>Слайд 5</vt:lpstr>
      <vt:lpstr>Слайд 6</vt:lpstr>
      <vt:lpstr>Слайд 7</vt:lpstr>
      <vt:lpstr>Слайд 8</vt:lpstr>
      <vt:lpstr>Творчий набуток</vt:lpstr>
      <vt:lpstr>Слайд 10</vt:lpstr>
      <vt:lpstr>Слайд 11</vt:lpstr>
      <vt:lpstr>Вшанування пам’яті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Кричевський Василь Григорович</dc:title>
  <dc:creator>Aleksandra</dc:creator>
  <cp:lastModifiedBy>Aleksandra</cp:lastModifiedBy>
  <cp:revision>16</cp:revision>
  <dcterms:created xsi:type="dcterms:W3CDTF">2014-02-16T20:08:44Z</dcterms:created>
  <dcterms:modified xsi:type="dcterms:W3CDTF">2014-04-04T20:00:18Z</dcterms:modified>
</cp:coreProperties>
</file>