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>
      <p:cViewPr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8/11/2015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69549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8/11/2015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9757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0000">
              <a:schemeClr val="accent1">
                <a:lumMod val="20000"/>
                <a:lumOff val="80000"/>
                <a:alpha val="58000"/>
              </a:schemeClr>
            </a:gs>
            <a:gs pos="100000">
              <a:schemeClr val="accent1">
                <a:lumMod val="20000"/>
                <a:lumOff val="80000"/>
                <a:alpha val="11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8/11/2015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>
    <p:randomBar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5786" y="428604"/>
            <a:ext cx="7429552" cy="3143272"/>
          </a:xfrm>
          <a:prstGeom prst="rect">
            <a:avLst/>
          </a:prstGeom>
        </p:spPr>
        <p:txBody>
          <a:bodyPr anchor="b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</a:rPr>
              <a:t>До 70-</a:t>
            </a:r>
            <a:r>
              <a:rPr kumimoji="0" lang="uk-UA" sz="4800" b="1" i="0" u="none" strike="noStrike" kern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</a:rPr>
              <a:t>річчя </a:t>
            </a:r>
            <a:r>
              <a:rPr kumimoji="0" lang="uk-UA" sz="4800" b="1" i="0" u="none" strike="noStrike" kern="0" normalizeH="0" baseline="0" noProof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</a:rPr>
              <a:t>визволення </a:t>
            </a:r>
            <a:r>
              <a:rPr kumimoji="0" lang="uk-UA" sz="4800" b="1" i="0" u="none" strike="noStrike" kern="0" normalizeH="0" baseline="0" noProof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</a:rPr>
              <a:t>Дніпропетровщини </a:t>
            </a:r>
            <a:r>
              <a:rPr kumimoji="0" lang="uk-UA" sz="4800" b="1" i="0" u="none" strike="noStrike" kern="0" normalizeH="0" baseline="0" noProof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+mj-lt"/>
              </a:rPr>
              <a:t>від фашистських загарбників</a:t>
            </a:r>
            <a:endParaRPr kumimoji="0" lang="ru-RU" sz="4800" b="1" i="0" u="none" strike="noStrike" kern="0" normalizeH="0" baseline="0" noProof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+mj-lt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14414" y="4214818"/>
            <a:ext cx="6480048" cy="20002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Book Antiqua" pitchFamily="18" charset="0"/>
              </a:rPr>
              <a:t>Підготувала: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Book Antiqua" pitchFamily="18" charset="0"/>
              </a:rPr>
              <a:t>Учениця 10 класу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Book Antiqua" pitchFamily="18" charset="0"/>
              </a:rPr>
              <a:t>СЗШ №37 м. Дніпропетровська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Book Antiqua" pitchFamily="18" charset="0"/>
              </a:rPr>
              <a:t>Шуміліна</a:t>
            </a:r>
            <a:r>
              <a:rPr kumimoji="0" lang="uk-UA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Book Antiqua" pitchFamily="18" charset="0"/>
              </a:rPr>
              <a:t> Олександра </a:t>
            </a:r>
            <a:endParaRPr kumimoji="0" lang="ru-RU" sz="2800" b="1" i="1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Book Antiqua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42844" y="214290"/>
            <a:ext cx="8229600" cy="1785950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uk-UA" sz="3600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  <a:ea typeface="+mn-ea"/>
                <a:cs typeface="+mn-cs"/>
              </a:rPr>
              <a:t>З дня визволення Дніпропетровщини від фашистських загарбників минуло 70 років. </a:t>
            </a:r>
            <a:endParaRPr lang="ru-RU" sz="3600" b="1" i="1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285992"/>
            <a:ext cx="49292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Солдати, чиї імена викарбувані на обелісках Великої Вітчизняної війни, у більшості були молодими хлопцями і дівчатами. У війну рано подорослішали діти.</a:t>
            </a:r>
            <a:endParaRPr lang="ru-RU" sz="2800" b="1" i="1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1026" name="Picture 2" descr="C:\Users\Alla\Desktop\shanin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857364"/>
            <a:ext cx="2500330" cy="38764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786446" y="5857892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err="1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Шаніна</a:t>
            </a: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 Роза Єгорівна. </a:t>
            </a:r>
            <a:b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</a:br>
            <a:r>
              <a:rPr lang="uk-UA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Снайпер ВОВ</a:t>
            </a:r>
            <a:endParaRPr lang="ru-RU" b="1" i="1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214291"/>
            <a:ext cx="8929718" cy="21431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i="1" kern="12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  <a:ea typeface="+mn-ea"/>
                <a:cs typeface="+mn-cs"/>
              </a:rPr>
              <a:t>У лихі роки війни нашим дідам та прадідам вдалося розгромити ворога та показати, що означає справжня мужність і відданість Вітчизні.</a:t>
            </a:r>
            <a:endParaRPr lang="ru-RU" b="1" i="1" kern="1200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  <a:ea typeface="+mn-ea"/>
              <a:cs typeface="+mn-cs"/>
            </a:endParaRPr>
          </a:p>
        </p:txBody>
      </p:sp>
      <p:pic>
        <p:nvPicPr>
          <p:cNvPr id="2050" name="Picture 2" descr="C:\Users\Alla\Desktop\1315228415_Red_army_soldiers2C_end_of_1920s-beginning_of_1930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3116"/>
            <a:ext cx="6929486" cy="43503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4282" y="4786322"/>
            <a:ext cx="8686800" cy="19288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i="1" kern="12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  <a:ea typeface="+mn-ea"/>
                <a:cs typeface="+mn-cs"/>
              </a:rPr>
              <a:t>Битва за Дніпро була однією з найбільш кривавих та переломних в усій війні. Захищаючи рідні землі, тут загинули сотні тисяч людей. Ціною свого життя вони здобули свободу для нас.</a:t>
            </a:r>
            <a:endParaRPr lang="ru-RU" b="1" i="1" kern="1200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  <a:ea typeface="+mn-ea"/>
              <a:cs typeface="+mn-cs"/>
            </a:endParaRPr>
          </a:p>
        </p:txBody>
      </p:sp>
      <p:pic>
        <p:nvPicPr>
          <p:cNvPr id="3074" name="Picture 2" descr="C:\Users\Alla\Desktop\Red_Army_Soldiers_in_Berl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6643734" cy="44059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4282" y="214290"/>
            <a:ext cx="8686800" cy="147161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b="1" i="1" kern="12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  <a:ea typeface="+mn-ea"/>
                <a:cs typeface="+mn-cs"/>
              </a:rPr>
              <a:t>Ми повинні зберегти та передавати з покоління в покоління пам’ять про ті страшні події, щоб ніколи не повторилися помилки минулого. </a:t>
            </a:r>
            <a:endParaRPr lang="ru-RU" b="1" i="1" kern="1200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  <a:ea typeface="+mn-ea"/>
              <a:cs typeface="+mn-cs"/>
            </a:endParaRPr>
          </a:p>
        </p:txBody>
      </p:sp>
      <p:pic>
        <p:nvPicPr>
          <p:cNvPr id="4098" name="Picture 2" descr="C:\Users\Alla\Desktop\800x600_nH99LPGDqB4RSqoXMI7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6072229" cy="342968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85720" y="5429264"/>
            <a:ext cx="8643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</a:rPr>
              <a:t>Пам’ятати ту ціну, яку вони заплатили за наше життя.</a:t>
            </a:r>
            <a:endParaRPr lang="ru-RU" sz="2800" b="1" i="1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714876" y="214290"/>
            <a:ext cx="4186206" cy="6643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i="1" kern="1200" dirty="0" smtClean="0">
                <a:solidFill>
                  <a:schemeClr val="accent6">
                    <a:lumMod val="50000"/>
                  </a:schemeClr>
                </a:solidFill>
                <a:latin typeface="Book Antiqua" pitchFamily="18" charset="0"/>
                <a:ea typeface="+mn-ea"/>
                <a:cs typeface="+mn-cs"/>
              </a:rPr>
              <a:t>Не можна забувати про те, які важкі випробування випали на долю учасників війни. Кожен з нас має бути безмежно вдячним нашим ветеранам за цей безсмертний подвиг, поважати та допомагати їм. Адже ці люди подарували нам майбутнє і мирне небо усьому світу.</a:t>
            </a:r>
            <a:endParaRPr lang="ru-RU" b="1" i="1" kern="1200" dirty="0" smtClean="0">
              <a:solidFill>
                <a:schemeClr val="accent6">
                  <a:lumMod val="50000"/>
                </a:schemeClr>
              </a:solidFill>
              <a:latin typeface="Book Antiqua" pitchFamily="18" charset="0"/>
              <a:ea typeface="+mn-ea"/>
              <a:cs typeface="+mn-cs"/>
            </a:endParaRPr>
          </a:p>
        </p:txBody>
      </p:sp>
      <p:pic>
        <p:nvPicPr>
          <p:cNvPr id="5122" name="Picture 2" descr="C:\Users\Alla\Desktop\af88118s-9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4162416" cy="55498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1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073846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196</Words>
  <Application>Microsoft Office PowerPoint</Application>
  <PresentationFormat>Экран (4:3)</PresentationFormat>
  <Paragraphs>14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TS010073846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2013-09-25T16:17:45Z</dcterms:created>
  <dcterms:modified xsi:type="dcterms:W3CDTF">2015-08-11T15:25:02Z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