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87" r:id="rId5"/>
    <p:sldId id="263" r:id="rId6"/>
    <p:sldId id="264" r:id="rId7"/>
    <p:sldId id="257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59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40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3627E-6123-4F84-A76B-B7080C0F9E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154173-E5C1-4712-9AFA-18462298B3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135585-0D96-4D0A-92D0-F839B2552F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7BF928-0414-4825-ACCC-E53D7A760D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CDA227-8EB1-453F-95C9-41F03A3A12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117C61-3C64-4D96-9259-5526FD156B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614DEA-50BB-4E6F-8EE8-47F2D48E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BF096A-0807-4A38-A0AB-10FA379C28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993163-ECF6-4B4A-ABFE-6A7BED7459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6113CA-C906-46A1-A0B8-14F789792B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D5DD77-EF77-45D7-89C8-17EC8C7DEC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96D8084-915E-4D30-B9BB-F8476B0FA7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4800" b="0" i="1" dirty="0" smtClean="0">
                <a:effectLst/>
              </a:rPr>
              <a:t>САЛЬВАДОР ДАЛІ</a:t>
            </a:r>
            <a:r>
              <a:rPr lang="en-US" sz="4800" b="0" i="1" dirty="0" smtClean="0">
                <a:effectLst/>
              </a:rPr>
              <a:t/>
            </a:r>
            <a:br>
              <a:rPr lang="en-US" sz="4800" b="0" i="1" dirty="0" smtClean="0">
                <a:effectLst/>
              </a:rPr>
            </a:br>
            <a:endParaRPr lang="ru-RU" b="0" dirty="0">
              <a:effectLst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3685032"/>
            <a:ext cx="7772400" cy="1648968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90000"/>
              </a:lnSpc>
            </a:pPr>
            <a:endParaRPr lang="en-US" sz="2400" b="1" i="1" dirty="0" smtClean="0"/>
          </a:p>
          <a:p>
            <a:pPr algn="l" eaLnBrk="1" hangingPunct="1">
              <a:lnSpc>
                <a:spcPct val="90000"/>
              </a:lnSpc>
            </a:pPr>
            <a:endParaRPr lang="en-US" sz="2400" b="1" i="1" dirty="0" smtClean="0"/>
          </a:p>
          <a:p>
            <a:pPr algn="l" eaLnBrk="1" hangingPunct="1">
              <a:lnSpc>
                <a:spcPct val="90000"/>
              </a:lnSpc>
            </a:pPr>
            <a:r>
              <a:rPr lang="ru-RU" sz="2400" b="1" i="1" dirty="0" err="1" smtClean="0"/>
              <a:t>Мій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живопис</a:t>
            </a:r>
            <a:r>
              <a:rPr lang="ru-RU" sz="2400" b="1" i="1" dirty="0" smtClean="0"/>
              <a:t> - </a:t>
            </a:r>
            <a:r>
              <a:rPr lang="ru-RU" sz="2400" b="1" i="1" dirty="0" err="1" smtClean="0"/>
              <a:t>це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життя</a:t>
            </a:r>
            <a:r>
              <a:rPr lang="ru-RU" sz="2400" b="1" i="1" dirty="0" smtClean="0"/>
              <a:t> і </a:t>
            </a:r>
            <a:r>
              <a:rPr lang="ru-RU" sz="2400" b="1" i="1" dirty="0" err="1" smtClean="0"/>
              <a:t>їжа</a:t>
            </a:r>
            <a:r>
              <a:rPr lang="ru-RU" sz="2400" b="1" i="1" dirty="0" smtClean="0"/>
              <a:t>, плоть </a:t>
            </a:r>
            <a:r>
              <a:rPr lang="ru-RU" sz="2400" b="1" i="1" dirty="0" smtClean="0"/>
              <a:t>і </a:t>
            </a:r>
            <a:r>
              <a:rPr lang="ru-RU" sz="2400" b="1" i="1" dirty="0" smtClean="0"/>
              <a:t>кров. Не </a:t>
            </a:r>
            <a:r>
              <a:rPr lang="ru-RU" sz="2400" b="1" i="1" dirty="0" err="1" smtClean="0"/>
              <a:t>шукайте</a:t>
            </a:r>
            <a:r>
              <a:rPr lang="ru-RU" sz="2400" b="1" i="1" dirty="0" smtClean="0"/>
              <a:t> в </a:t>
            </a:r>
            <a:r>
              <a:rPr lang="ru-RU" sz="2400" b="1" i="1" dirty="0" err="1" smtClean="0"/>
              <a:t>ньому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розуму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почуттів</a:t>
            </a:r>
            <a:r>
              <a:rPr lang="ru-RU" sz="2400" b="1" i="1" dirty="0" smtClean="0"/>
              <a:t>.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С. </a:t>
            </a:r>
            <a:r>
              <a:rPr lang="ru-RU" sz="2400" b="1" i="1" dirty="0" err="1" smtClean="0"/>
              <a:t>Далі</a:t>
            </a:r>
            <a:endParaRPr lang="ru-RU" sz="2400" b="1" i="1" dirty="0" smtClean="0"/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1143000" y="1143000"/>
            <a:ext cx="7010400" cy="254793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endParaRPr lang="ru-RU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4267200"/>
            <a:ext cx="3886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err="1" smtClean="0"/>
              <a:t>Руїна</a:t>
            </a:r>
            <a:r>
              <a:rPr lang="ru-RU" sz="2400" b="1" dirty="0" smtClean="0"/>
              <a:t> з головою </a:t>
            </a:r>
            <a:r>
              <a:rPr lang="ru-RU" sz="2400" b="1" dirty="0" err="1" smtClean="0"/>
              <a:t>медузи</a:t>
            </a:r>
            <a:r>
              <a:rPr lang="ru-RU" sz="2400" b="1" dirty="0" smtClean="0"/>
              <a:t> і </a:t>
            </a:r>
            <a:r>
              <a:rPr lang="ru-RU" sz="2400" b="1" dirty="0" smtClean="0"/>
              <a:t>пейзажем.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Холст, масло. </a:t>
            </a:r>
            <a:r>
              <a:rPr lang="ru-RU" sz="2400" dirty="0" smtClean="0"/>
              <a:t>1941р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11267" name="Picture 5" descr="k0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4459288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486400"/>
            <a:ext cx="8229600" cy="1143000"/>
          </a:xfrm>
        </p:spPr>
        <p:txBody>
          <a:bodyPr/>
          <a:lstStyle/>
          <a:p>
            <a:r>
              <a:rPr lang="ru-RU" sz="2400" dirty="0" err="1"/>
              <a:t>Спокуса</a:t>
            </a:r>
            <a:r>
              <a:rPr lang="ru-RU" sz="2400" dirty="0"/>
              <a:t> святого </a:t>
            </a:r>
            <a:r>
              <a:rPr lang="ru-RU" sz="2400" dirty="0" err="1"/>
              <a:t>Антонія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Холст, масло. </a:t>
            </a:r>
            <a:r>
              <a:rPr lang="ru-RU" sz="2400" dirty="0" smtClean="0"/>
              <a:t>1946р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12291" name="Picture 5" descr="k0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6858000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4267200"/>
            <a:ext cx="3886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err="1" smtClean="0"/>
              <a:t>Голлівуд</a:t>
            </a:r>
            <a:r>
              <a:rPr lang="ru-RU" sz="2800" b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Дерево, масло. 1946г.</a:t>
            </a:r>
            <a:r>
              <a:rPr lang="ru-RU" sz="4000" dirty="0" smtClean="0"/>
              <a:t> </a:t>
            </a:r>
          </a:p>
        </p:txBody>
      </p:sp>
      <p:pic>
        <p:nvPicPr>
          <p:cNvPr id="13315" name="Picture 5" descr="k0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4348163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48640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Портрет </a:t>
            </a:r>
            <a:r>
              <a:rPr lang="ru-RU" sz="2800" b="1" dirty="0" err="1" smtClean="0"/>
              <a:t>Пікассо</a:t>
            </a:r>
            <a:r>
              <a:rPr lang="ru-RU" sz="2800" b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Дерево, масло. </a:t>
            </a:r>
            <a:r>
              <a:rPr lang="ru-RU" sz="2800" dirty="0" smtClean="0"/>
              <a:t>1947р.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14339" name="Picture 5" descr="k02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609600"/>
            <a:ext cx="3824288" cy="486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57800"/>
            <a:ext cx="2743200" cy="11731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   </a:t>
            </a:r>
            <a:r>
              <a:rPr lang="ru-RU" sz="2000" b="1" dirty="0" smtClean="0"/>
              <a:t>Автопортрет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/>
              <a:t>  </a:t>
            </a:r>
            <a:r>
              <a:rPr lang="ru-RU" sz="2000" b="1" dirty="0" smtClean="0"/>
              <a:t>  (оголений) </a:t>
            </a:r>
            <a:endParaRPr lang="ru-RU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/>
              <a:t>Холст, масло. 1954г. </a:t>
            </a:r>
          </a:p>
        </p:txBody>
      </p:sp>
      <p:pic>
        <p:nvPicPr>
          <p:cNvPr id="15363" name="Picture 5" descr="k03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1000"/>
            <a:ext cx="4367213" cy="603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3429000"/>
            <a:ext cx="3733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/>
              <a:t>Галатея </a:t>
            </a:r>
            <a:r>
              <a:rPr lang="ru-RU" sz="2400" b="1" dirty="0" smtClean="0"/>
              <a:t>з </a:t>
            </a:r>
            <a:r>
              <a:rPr lang="ru-RU" sz="2400" b="1" dirty="0" smtClean="0"/>
              <a:t>сферами.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Холст, масло. </a:t>
            </a:r>
            <a:r>
              <a:rPr lang="ru-RU" sz="2400" dirty="0" smtClean="0"/>
              <a:t>1952р.</a:t>
            </a:r>
            <a:r>
              <a:rPr lang="ru-RU" sz="2400" dirty="0" smtClean="0"/>
              <a:t> </a:t>
            </a:r>
            <a:r>
              <a:rPr lang="ru-RU" sz="4000" dirty="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5562600"/>
            <a:ext cx="8915400" cy="129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b="1" i="1" dirty="0" smtClean="0"/>
              <a:t>   </a:t>
            </a:r>
            <a:r>
              <a:rPr lang="ru-RU" sz="2400" b="1" i="1" dirty="0" err="1" smtClean="0"/>
              <a:t>Побачив</a:t>
            </a:r>
            <a:r>
              <a:rPr lang="ru-RU" sz="2400" b="1" i="1" dirty="0" smtClean="0"/>
              <a:t> - і </a:t>
            </a:r>
            <a:r>
              <a:rPr lang="ru-RU" sz="2400" b="1" i="1" dirty="0" smtClean="0"/>
              <a:t>запало в душу, </a:t>
            </a:r>
            <a:r>
              <a:rPr lang="ru-RU" sz="2400" b="1" i="1" dirty="0" smtClean="0"/>
              <a:t>і </a:t>
            </a:r>
            <a:r>
              <a:rPr lang="ru-RU" sz="2400" b="1" i="1" dirty="0" smtClean="0"/>
              <a:t>через </a:t>
            </a:r>
            <a:r>
              <a:rPr lang="ru-RU" sz="2400" b="1" i="1" dirty="0" err="1" smtClean="0"/>
              <a:t>пензель</a:t>
            </a:r>
            <a:r>
              <a:rPr lang="ru-RU" sz="2400" b="1" i="1" dirty="0" smtClean="0"/>
              <a:t> проявилось </a:t>
            </a:r>
            <a:r>
              <a:rPr lang="ru-RU" sz="2400" b="1" i="1" dirty="0" smtClean="0"/>
              <a:t>на холст. </a:t>
            </a:r>
            <a:r>
              <a:rPr lang="ru-RU" sz="2400" b="1" i="1" dirty="0" err="1" smtClean="0"/>
              <a:t>Це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живопис</a:t>
            </a:r>
            <a:r>
              <a:rPr lang="ru-RU" sz="2400" b="1" i="1" dirty="0" smtClean="0"/>
              <a:t>. </a:t>
            </a:r>
            <a:r>
              <a:rPr lang="ru-RU" sz="2400" b="1" i="1" dirty="0"/>
              <a:t>І </a:t>
            </a:r>
            <a:r>
              <a:rPr lang="ru-RU" sz="2400" b="1" i="1" dirty="0" smtClean="0"/>
              <a:t>те </a:t>
            </a:r>
            <a:r>
              <a:rPr lang="ru-RU" sz="2400" b="1" i="1" dirty="0" smtClean="0"/>
              <a:t>ж </a:t>
            </a:r>
            <a:r>
              <a:rPr lang="ru-RU" sz="2400" b="1" i="1" dirty="0" err="1" smtClean="0"/>
              <a:t>саме</a:t>
            </a:r>
            <a:r>
              <a:rPr lang="ru-RU" sz="2400" b="1" i="1" dirty="0" smtClean="0"/>
              <a:t> </a:t>
            </a:r>
            <a:r>
              <a:rPr lang="ru-RU" sz="2400" b="1" i="1" dirty="0" smtClean="0"/>
              <a:t>- </a:t>
            </a:r>
            <a:r>
              <a:rPr lang="ru-RU" sz="2400" b="1" i="1" dirty="0" err="1" smtClean="0"/>
              <a:t>любов</a:t>
            </a:r>
            <a:r>
              <a:rPr lang="ru-RU" sz="2400" b="1" i="1" dirty="0" smtClean="0"/>
              <a:t>.</a:t>
            </a:r>
            <a:endParaRPr lang="ru-RU" sz="2400" b="1" i="1" dirty="0" smtClean="0"/>
          </a:p>
          <a:p>
            <a:pPr eaLnBrk="1" hangingPunct="1">
              <a:buFontTx/>
              <a:buNone/>
            </a:pPr>
            <a:r>
              <a:rPr lang="ru-RU" sz="2400" b="1" i="1" dirty="0" smtClean="0"/>
              <a:t>                                                                                      С. </a:t>
            </a:r>
            <a:r>
              <a:rPr lang="ru-RU" sz="2400" b="1" i="1" dirty="0" err="1" smtClean="0"/>
              <a:t>Далі</a:t>
            </a:r>
            <a:endParaRPr lang="ru-RU" sz="2400" b="1" i="1" dirty="0" smtClean="0"/>
          </a:p>
        </p:txBody>
      </p:sp>
      <p:pic>
        <p:nvPicPr>
          <p:cNvPr id="16388" name="Picture 7" descr="k03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36480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553200" y="4495800"/>
            <a:ext cx="2590800" cy="137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</a:t>
            </a:r>
            <a:r>
              <a:rPr lang="ru-RU" sz="1800" b="1" dirty="0" err="1" smtClean="0"/>
              <a:t>Виноградарі</a:t>
            </a:r>
            <a:r>
              <a:rPr lang="ru-RU" sz="1800" b="1" dirty="0" smtClean="0"/>
              <a:t>. </a:t>
            </a:r>
            <a:r>
              <a:rPr lang="ru-RU" sz="1800" b="1" dirty="0" err="1" smtClean="0"/>
              <a:t>Колісниця</a:t>
            </a:r>
            <a:r>
              <a:rPr lang="ru-RU" sz="1800" b="1" dirty="0" smtClean="0"/>
              <a:t> </a:t>
            </a:r>
            <a:r>
              <a:rPr lang="ru-RU" sz="1800" b="1" dirty="0" smtClean="0"/>
              <a:t>Вакха.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Акварель</a:t>
            </a:r>
            <a:r>
              <a:rPr lang="ru-RU" sz="18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 1953р </a:t>
            </a:r>
            <a:endParaRPr lang="ru-RU" sz="1800" dirty="0" smtClean="0"/>
          </a:p>
        </p:txBody>
      </p:sp>
      <p:pic>
        <p:nvPicPr>
          <p:cNvPr id="17412" name="Picture 5" descr="k03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624840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609600"/>
            <a:ext cx="3505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err="1" smtClean="0"/>
              <a:t>Медитативна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троянда</a:t>
            </a:r>
            <a:r>
              <a:rPr lang="ru-RU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Холст,масло.1958р</a:t>
            </a:r>
            <a:r>
              <a:rPr lang="ru-RU" sz="2800" dirty="0"/>
              <a:t>.</a:t>
            </a:r>
            <a:endParaRPr lang="ru-RU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724400" y="2667000"/>
            <a:ext cx="4191000" cy="38401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b="1" dirty="0" smtClean="0"/>
              <a:t> 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</a:t>
            </a:r>
            <a:r>
              <a:rPr lang="ru-RU" sz="2400" b="1" dirty="0"/>
              <a:t>Веласкеса я </a:t>
            </a:r>
            <a:r>
              <a:rPr lang="ru-RU" sz="2400" b="1" dirty="0" err="1"/>
              <a:t>дізнався</a:t>
            </a:r>
            <a:r>
              <a:rPr lang="ru-RU" sz="2400" b="1" dirty="0"/>
              <a:t> про </a:t>
            </a:r>
            <a:r>
              <a:rPr lang="ru-RU" sz="2400" b="1" dirty="0" err="1"/>
              <a:t>світло</a:t>
            </a:r>
            <a:r>
              <a:rPr lang="ru-RU" sz="2400" b="1" dirty="0"/>
              <a:t>, </a:t>
            </a:r>
            <a:r>
              <a:rPr lang="ru-RU" sz="2400" b="1" dirty="0" err="1"/>
              <a:t>проміння</a:t>
            </a:r>
            <a:r>
              <a:rPr lang="ru-RU" sz="2400" b="1" dirty="0"/>
              <a:t>, </a:t>
            </a:r>
            <a:r>
              <a:rPr lang="ru-RU" sz="2400" b="1" dirty="0" err="1"/>
              <a:t>відблиски</a:t>
            </a:r>
            <a:r>
              <a:rPr lang="ru-RU" sz="2400" b="1" dirty="0"/>
              <a:t> та </a:t>
            </a:r>
            <a:r>
              <a:rPr lang="ru-RU" sz="2400" b="1" dirty="0" err="1"/>
              <a:t>дзеркала</a:t>
            </a:r>
            <a:r>
              <a:rPr lang="ru-RU" sz="2400" b="1" dirty="0"/>
              <a:t> </a:t>
            </a:r>
            <a:r>
              <a:rPr lang="ru-RU" sz="2400" b="1" dirty="0" err="1"/>
              <a:t>значно</a:t>
            </a:r>
            <a:r>
              <a:rPr lang="ru-RU" sz="2400" b="1" dirty="0"/>
              <a:t> </a:t>
            </a:r>
            <a:r>
              <a:rPr lang="ru-RU" sz="2400" b="1" dirty="0" err="1"/>
              <a:t>більше</a:t>
            </a:r>
            <a:r>
              <a:rPr lang="ru-RU" sz="2400" b="1" dirty="0"/>
              <a:t>, </a:t>
            </a:r>
            <a:r>
              <a:rPr lang="ru-RU" sz="2400" b="1" dirty="0" err="1"/>
              <a:t>ніж</a:t>
            </a:r>
            <a:r>
              <a:rPr lang="ru-RU" sz="2400" b="1" dirty="0"/>
              <a:t> </a:t>
            </a:r>
            <a:r>
              <a:rPr lang="ru-RU" sz="2400" b="1" dirty="0" err="1"/>
              <a:t>міг</a:t>
            </a:r>
            <a:r>
              <a:rPr lang="ru-RU" sz="2400" b="1" dirty="0"/>
              <a:t> би </a:t>
            </a:r>
            <a:r>
              <a:rPr lang="ru-RU" sz="2400" b="1" dirty="0" err="1"/>
              <a:t>дізнатися</a:t>
            </a:r>
            <a:r>
              <a:rPr lang="ru-RU" sz="2400" b="1" dirty="0"/>
              <a:t> </a:t>
            </a:r>
            <a:r>
              <a:rPr lang="ru-RU" sz="2400" b="1" dirty="0" err="1"/>
              <a:t>із</a:t>
            </a:r>
            <a:r>
              <a:rPr lang="ru-RU" sz="2400" b="1" dirty="0"/>
              <a:t> </a:t>
            </a:r>
            <a:r>
              <a:rPr lang="ru-RU" sz="2400" b="1" dirty="0" err="1"/>
              <a:t>сотень</a:t>
            </a:r>
            <a:r>
              <a:rPr lang="ru-RU" sz="2400" b="1" dirty="0"/>
              <a:t> </a:t>
            </a:r>
            <a:r>
              <a:rPr lang="ru-RU" sz="2400" b="1" dirty="0" err="1"/>
              <a:t>важких</a:t>
            </a:r>
            <a:r>
              <a:rPr lang="ru-RU" sz="2400" b="1" dirty="0"/>
              <a:t> </a:t>
            </a:r>
            <a:r>
              <a:rPr lang="ru-RU" sz="2400" b="1" dirty="0" err="1"/>
              <a:t>наукових</a:t>
            </a:r>
            <a:r>
              <a:rPr lang="ru-RU" sz="2400" b="1" dirty="0"/>
              <a:t> книг. </a:t>
            </a:r>
            <a:r>
              <a:rPr lang="ru-RU" sz="2400" b="1" dirty="0" err="1"/>
              <a:t>Його</a:t>
            </a:r>
            <a:r>
              <a:rPr lang="ru-RU" sz="2400" b="1" dirty="0"/>
              <a:t> полотна — </a:t>
            </a:r>
            <a:r>
              <a:rPr lang="ru-RU" sz="2400" b="1" dirty="0" err="1"/>
              <a:t>це</a:t>
            </a:r>
            <a:r>
              <a:rPr lang="ru-RU" sz="2400" b="1" dirty="0"/>
              <a:t> </a:t>
            </a:r>
            <a:r>
              <a:rPr lang="ru-RU" sz="2400" b="1" dirty="0" err="1"/>
              <a:t>золотий</a:t>
            </a:r>
            <a:r>
              <a:rPr lang="ru-RU" sz="2400" b="1" dirty="0"/>
              <a:t> фонд </a:t>
            </a:r>
            <a:r>
              <a:rPr lang="ru-RU" sz="2400" b="1" dirty="0" err="1"/>
              <a:t>точних</a:t>
            </a:r>
            <a:r>
              <a:rPr lang="ru-RU" sz="2400" b="1" dirty="0"/>
              <a:t>, </a:t>
            </a:r>
            <a:r>
              <a:rPr lang="ru-RU" sz="2400" b="1" dirty="0" err="1"/>
              <a:t>вивірених</a:t>
            </a:r>
            <a:r>
              <a:rPr lang="ru-RU" sz="2400" b="1" dirty="0"/>
              <a:t> </a:t>
            </a:r>
            <a:r>
              <a:rPr lang="ru-RU" sz="2400" b="1" dirty="0" err="1" smtClean="0"/>
              <a:t>рішень</a:t>
            </a:r>
            <a:endParaRPr lang="ru-RU" sz="2400" b="1" dirty="0" smtClean="0"/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/>
              <a:t>                      </a:t>
            </a:r>
            <a:r>
              <a:rPr lang="ru-RU" sz="2400" b="1" dirty="0" smtClean="0"/>
              <a:t>С. </a:t>
            </a:r>
            <a:r>
              <a:rPr lang="ru-RU" sz="2400" b="1" dirty="0" err="1" smtClean="0"/>
              <a:t>Далі</a:t>
            </a:r>
            <a:r>
              <a:rPr lang="ru-RU" sz="2400" dirty="0" smtClean="0"/>
              <a:t> </a:t>
            </a:r>
            <a:endParaRPr lang="ru-RU" sz="2400" dirty="0" smtClean="0"/>
          </a:p>
        </p:txBody>
      </p:sp>
      <p:pic>
        <p:nvPicPr>
          <p:cNvPr id="18436" name="Picture 5" descr="k03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4141788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6"/>
          <p:cNvSpPr>
            <a:spLocks noGrp="1" noChangeArrowheads="1"/>
          </p:cNvSpPr>
          <p:nvPr>
            <p:ph type="title"/>
          </p:nvPr>
        </p:nvSpPr>
        <p:spPr>
          <a:xfrm>
            <a:off x="4876800" y="274638"/>
            <a:ext cx="3962400" cy="2925762"/>
          </a:xfrm>
        </p:spPr>
        <p:txBody>
          <a:bodyPr/>
          <a:lstStyle/>
          <a:p>
            <a:pPr eaLnBrk="1" hangingPunct="1"/>
            <a:r>
              <a:rPr lang="ru-RU" sz="2400" b="1" i="1" dirty="0" smtClean="0"/>
              <a:t>Художник не </a:t>
            </a:r>
            <a:r>
              <a:rPr lang="ru-RU" sz="2400" b="1" i="1" dirty="0" smtClean="0"/>
              <a:t>той, </a:t>
            </a:r>
            <a:r>
              <a:rPr lang="ru-RU" sz="2400" b="1" i="1" dirty="0" err="1" smtClean="0"/>
              <a:t>хто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надихається</a:t>
            </a:r>
            <a:r>
              <a:rPr lang="ru-RU" sz="2400" b="1" i="1" dirty="0" smtClean="0"/>
              <a:t>,  а той, </a:t>
            </a:r>
            <a:r>
              <a:rPr lang="ru-RU" sz="2400" b="1" i="1" dirty="0" err="1" smtClean="0"/>
              <a:t>хто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надихає</a:t>
            </a:r>
            <a:r>
              <a:rPr lang="ru-RU" sz="2400" b="1" i="1" dirty="0" smtClean="0"/>
              <a:t>.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                    С. </a:t>
            </a:r>
            <a:r>
              <a:rPr lang="ru-RU" sz="2400" b="1" i="1" dirty="0" err="1" smtClean="0"/>
              <a:t>Далі</a:t>
            </a:r>
            <a:endParaRPr lang="ru-RU" sz="2400" b="1" i="1" dirty="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800600" y="4953000"/>
            <a:ext cx="4343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/>
              <a:t>  </a:t>
            </a:r>
            <a:r>
              <a:rPr lang="ru-RU" sz="2400" b="1" dirty="0" smtClean="0"/>
              <a:t>Ваза </a:t>
            </a:r>
            <a:r>
              <a:rPr lang="ru-RU" sz="2400" b="1" dirty="0" smtClean="0"/>
              <a:t>з </a:t>
            </a:r>
            <a:r>
              <a:rPr lang="ru-RU" sz="2400" b="1" dirty="0" smtClean="0"/>
              <a:t>васильками.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Холст, масло. </a:t>
            </a:r>
            <a:r>
              <a:rPr lang="ru-RU" sz="2400" dirty="0" smtClean="0"/>
              <a:t>1959р.</a:t>
            </a:r>
            <a:r>
              <a:rPr lang="ru-RU" dirty="0" smtClean="0"/>
              <a:t> </a:t>
            </a:r>
            <a:endParaRPr lang="ru-RU" dirty="0" smtClean="0"/>
          </a:p>
        </p:txBody>
      </p:sp>
      <p:pic>
        <p:nvPicPr>
          <p:cNvPr id="19459" name="Picture 5" descr="k03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4494213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4191000"/>
            <a:ext cx="4114800" cy="1295400"/>
          </a:xfrm>
        </p:spPr>
        <p:txBody>
          <a:bodyPr>
            <a:normAutofit fontScale="90000"/>
          </a:bodyPr>
          <a:lstStyle/>
          <a:p>
            <a:r>
              <a:rPr lang="ru-RU" sz="2800" dirty="0" err="1"/>
              <a:t>Матір</a:t>
            </a:r>
            <a:r>
              <a:rPr lang="ru-RU" sz="2800" dirty="0"/>
              <a:t> </a:t>
            </a:r>
            <a:r>
              <a:rPr lang="ru-RU" sz="2800" dirty="0" err="1"/>
              <a:t>Божа</a:t>
            </a:r>
            <a:r>
              <a:rPr lang="ru-RU" sz="2800" dirty="0"/>
              <a:t> </a:t>
            </a:r>
            <a:r>
              <a:rPr lang="ru-RU" sz="2800" dirty="0" err="1"/>
              <a:t>Гваделупська</a:t>
            </a:r>
            <a:r>
              <a:rPr lang="ru-RU" sz="2800" dirty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Холст, масло. </a:t>
            </a:r>
            <a:r>
              <a:rPr lang="ru-RU" sz="2800" dirty="0" smtClean="0"/>
              <a:t>1959р.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20483" name="Picture 5" descr="k03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4038600" cy="625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648200"/>
            <a:ext cx="8458200" cy="1371600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sz="2000" b="1" i="1" dirty="0" smtClean="0"/>
              <a:t>Для початку </a:t>
            </a:r>
            <a:r>
              <a:rPr lang="ru-RU" sz="2000" b="1" i="1" dirty="0" err="1" smtClean="0"/>
              <a:t>навчіться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малювати</a:t>
            </a:r>
            <a:r>
              <a:rPr lang="ru-RU" sz="2000" b="1" i="1" dirty="0" smtClean="0"/>
              <a:t> і </a:t>
            </a:r>
            <a:r>
              <a:rPr lang="ru-RU" sz="2000" b="1" i="1" dirty="0" err="1" smtClean="0"/>
              <a:t>писати</a:t>
            </a:r>
            <a:r>
              <a:rPr lang="ru-RU" sz="2000" b="1" i="1" dirty="0" smtClean="0"/>
              <a:t>, як </a:t>
            </a:r>
            <a:r>
              <a:rPr lang="ru-RU" sz="2000" b="1" i="1" dirty="0" err="1" smtClean="0"/>
              <a:t>старі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майстри</a:t>
            </a:r>
            <a:r>
              <a:rPr lang="ru-RU" sz="2000" b="1" i="1" dirty="0" smtClean="0"/>
              <a:t>, а </a:t>
            </a:r>
            <a:r>
              <a:rPr lang="ru-RU" sz="2000" b="1" i="1" dirty="0" err="1" smtClean="0"/>
              <a:t>вже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потім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дійте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свій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роздум</a:t>
            </a:r>
            <a:r>
              <a:rPr lang="ru-RU" sz="2000" b="1" i="1" dirty="0" smtClean="0"/>
              <a:t> – </a:t>
            </a:r>
            <a:r>
              <a:rPr lang="ru-RU" sz="2000" b="1" i="1" dirty="0" smtClean="0"/>
              <a:t>і </a:t>
            </a:r>
            <a:r>
              <a:rPr lang="ru-RU" sz="2000" b="1" i="1" dirty="0" err="1" smtClean="0"/>
              <a:t>тоді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вас </a:t>
            </a:r>
            <a:r>
              <a:rPr lang="ru-RU" sz="2000" b="1" i="1" dirty="0" err="1" smtClean="0"/>
              <a:t>будуть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поважати</a:t>
            </a:r>
            <a:r>
              <a:rPr lang="ru-RU" sz="2000" b="1" i="1" dirty="0" smtClean="0"/>
              <a:t>. С. Дали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791200" y="1447800"/>
            <a:ext cx="2971800" cy="3078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   </a:t>
            </a:r>
            <a:r>
              <a:rPr lang="ru-RU" sz="2400" b="1" smtClean="0"/>
              <a:t>Натюрморт.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Холст, масло. 1918г.</a:t>
            </a:r>
            <a:r>
              <a:rPr lang="ru-RU" smtClean="0"/>
              <a:t> </a:t>
            </a:r>
          </a:p>
        </p:txBody>
      </p:sp>
      <p:pic>
        <p:nvPicPr>
          <p:cNvPr id="3076" name="Picture 5" descr="k0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54864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/>
          <a:p>
            <a:r>
              <a:rPr lang="ru-RU" sz="2400" b="1" dirty="0" smtClean="0"/>
              <a:t>Дворик в </a:t>
            </a:r>
            <a:r>
              <a:rPr lang="ru-RU" sz="2400" dirty="0" smtClean="0"/>
              <a:t>Порт-</a:t>
            </a:r>
            <a:r>
              <a:rPr lang="ru-RU" sz="2400" dirty="0" err="1" smtClean="0"/>
              <a:t>Льгаїті</a:t>
            </a:r>
            <a:r>
              <a:rPr lang="ru-RU" sz="2400" dirty="0"/>
              <a:t>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Холст, масло. </a:t>
            </a:r>
            <a:r>
              <a:rPr lang="ru-RU" sz="2400" b="1" dirty="0" smtClean="0"/>
              <a:t>1968р.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21507" name="Picture 5" descr="k03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68580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0" y="5761038"/>
            <a:ext cx="8991600" cy="10969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/>
              <a:t>     </a:t>
            </a:r>
            <a:r>
              <a:rPr lang="ru-RU" sz="2000" dirty="0" err="1"/>
              <a:t>Далі</a:t>
            </a:r>
            <a:r>
              <a:rPr lang="ru-RU" sz="2000" dirty="0"/>
              <a:t>, обернувшись спиною, </a:t>
            </a:r>
            <a:r>
              <a:rPr lang="ru-RU" sz="2000" dirty="0" err="1"/>
              <a:t>пише</a:t>
            </a:r>
            <a:r>
              <a:rPr lang="ru-RU" sz="2000" dirty="0"/>
              <a:t> портрет Гали, </a:t>
            </a:r>
            <a:r>
              <a:rPr lang="ru-RU" sz="2000" dirty="0" err="1"/>
              <a:t>що</a:t>
            </a:r>
            <a:r>
              <a:rPr lang="ru-RU" sz="2000" dirty="0"/>
              <a:t> обернулась спиною і </a:t>
            </a:r>
            <a:r>
              <a:rPr lang="ru-RU" sz="2000" dirty="0" err="1"/>
              <a:t>увічненою</a:t>
            </a:r>
            <a:r>
              <a:rPr lang="ru-RU" sz="2000" dirty="0"/>
              <a:t> </a:t>
            </a:r>
            <a:r>
              <a:rPr lang="ru-RU" sz="2000" dirty="0" err="1"/>
              <a:t>шістьма</a:t>
            </a:r>
            <a:r>
              <a:rPr lang="ru-RU" sz="2000" dirty="0"/>
              <a:t> </a:t>
            </a:r>
            <a:r>
              <a:rPr lang="ru-RU" sz="2000" dirty="0" err="1"/>
              <a:t>віртуальними</a:t>
            </a:r>
            <a:r>
              <a:rPr lang="ru-RU" sz="2000" dirty="0"/>
              <a:t> </a:t>
            </a:r>
            <a:r>
              <a:rPr lang="ru-RU" sz="2000" dirty="0" err="1"/>
              <a:t>рогівками</a:t>
            </a:r>
            <a:r>
              <a:rPr lang="ru-RU" sz="2000" dirty="0"/>
              <a:t>, </a:t>
            </a:r>
            <a:r>
              <a:rPr lang="ru-RU" sz="2000" dirty="0" err="1"/>
              <a:t>тимчасово</a:t>
            </a:r>
            <a:r>
              <a:rPr lang="ru-RU" sz="2000" dirty="0"/>
              <a:t> </a:t>
            </a:r>
            <a:r>
              <a:rPr lang="ru-RU" sz="2000" dirty="0" err="1"/>
              <a:t>відбитими</a:t>
            </a:r>
            <a:r>
              <a:rPr lang="ru-RU" sz="2000" dirty="0"/>
              <a:t> в шести </a:t>
            </a:r>
            <a:r>
              <a:rPr lang="ru-RU" sz="2000" dirty="0" err="1"/>
              <a:t>дзеркалах</a:t>
            </a:r>
            <a:r>
              <a:rPr lang="ru-RU" sz="2000" dirty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Холст, масло. 1972-1973рр </a:t>
            </a:r>
            <a:endParaRPr lang="ru-RU" sz="2000" dirty="0" smtClean="0"/>
          </a:p>
        </p:txBody>
      </p:sp>
      <p:pic>
        <p:nvPicPr>
          <p:cNvPr id="22531" name="Picture 5" descr="k03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"/>
            <a:ext cx="50101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57800" y="2438400"/>
            <a:ext cx="3657600" cy="3154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b="1" dirty="0" smtClean="0"/>
              <a:t>    </a:t>
            </a:r>
            <a:r>
              <a:rPr lang="ru-RU" sz="2400" b="1" dirty="0"/>
              <a:t>Оголена Гала, </a:t>
            </a:r>
            <a:r>
              <a:rPr lang="ru-RU" sz="2400" b="1" dirty="0" err="1"/>
              <a:t>що</a:t>
            </a:r>
            <a:r>
              <a:rPr lang="ru-RU" sz="2400" b="1" dirty="0"/>
              <a:t> дивиться на море, яка на </a:t>
            </a:r>
            <a:r>
              <a:rPr lang="ru-RU" sz="2400" b="1" dirty="0" err="1"/>
              <a:t>відстані</a:t>
            </a:r>
            <a:r>
              <a:rPr lang="ru-RU" sz="2400" b="1" dirty="0"/>
              <a:t> 18 </a:t>
            </a:r>
            <a:r>
              <a:rPr lang="ru-RU" sz="2400" b="1" dirty="0" err="1"/>
              <a:t>метрів</a:t>
            </a:r>
            <a:r>
              <a:rPr lang="ru-RU" sz="2400" b="1" dirty="0"/>
              <a:t> </a:t>
            </a:r>
            <a:r>
              <a:rPr lang="ru-RU" sz="2400" b="1" dirty="0" err="1"/>
              <a:t>трансформується</a:t>
            </a:r>
            <a:r>
              <a:rPr lang="ru-RU" sz="2400" b="1" dirty="0"/>
              <a:t> в портрет Авраама </a:t>
            </a:r>
            <a:r>
              <a:rPr lang="ru-RU" sz="2400" b="1" dirty="0" err="1" smtClean="0"/>
              <a:t>Лінкольна</a:t>
            </a:r>
            <a:endParaRPr lang="ru-RU" sz="2400" b="1" dirty="0" smtClean="0"/>
          </a:p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Холст</a:t>
            </a:r>
            <a:r>
              <a:rPr lang="ru-RU" sz="2400" dirty="0" smtClean="0"/>
              <a:t>, масло. </a:t>
            </a:r>
            <a:r>
              <a:rPr lang="ru-RU" sz="2400" dirty="0" smtClean="0"/>
              <a:t>1976р </a:t>
            </a:r>
            <a:endParaRPr lang="ru-RU" sz="2400" dirty="0" smtClean="0"/>
          </a:p>
        </p:txBody>
      </p:sp>
      <p:pic>
        <p:nvPicPr>
          <p:cNvPr id="23555" name="Picture 5" descr="k0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4694238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486400"/>
            <a:ext cx="8305800" cy="11430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/>
              <a:t>   Рука </a:t>
            </a:r>
            <a:r>
              <a:rPr lang="ru-RU" sz="2000" b="1" dirty="0" err="1"/>
              <a:t>Далі</a:t>
            </a:r>
            <a:r>
              <a:rPr lang="ru-RU" sz="2000" b="1" dirty="0"/>
              <a:t> </a:t>
            </a:r>
            <a:r>
              <a:rPr lang="ru-RU" sz="2000" b="1" dirty="0" err="1"/>
              <a:t>викрадає</a:t>
            </a:r>
            <a:r>
              <a:rPr lang="ru-RU" sz="2000" b="1" dirty="0"/>
              <a:t> золоте руно,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має</a:t>
            </a:r>
            <a:r>
              <a:rPr lang="ru-RU" sz="2000" b="1" dirty="0"/>
              <a:t> форму хмари, </a:t>
            </a:r>
            <a:r>
              <a:rPr lang="ru-RU" sz="2000" b="1" dirty="0" err="1"/>
              <a:t>щоб</a:t>
            </a:r>
            <a:r>
              <a:rPr lang="ru-RU" sz="2000" b="1" dirty="0"/>
              <a:t> </a:t>
            </a:r>
            <a:r>
              <a:rPr lang="ru-RU" sz="2000" b="1" dirty="0" err="1"/>
              <a:t>показати</a:t>
            </a:r>
            <a:r>
              <a:rPr lang="ru-RU" sz="2000" b="1" dirty="0"/>
              <a:t> Гала-зорю, абсолютно </a:t>
            </a:r>
            <a:r>
              <a:rPr lang="ru-RU" sz="2000" b="1" dirty="0" err="1"/>
              <a:t>оголену</a:t>
            </a:r>
            <a:r>
              <a:rPr lang="ru-RU" sz="2000" b="1" dirty="0"/>
              <a:t> - там, далеко, </a:t>
            </a:r>
            <a:r>
              <a:rPr lang="ru-RU" sz="2000" b="1" dirty="0" err="1"/>
              <a:t>дуже</a:t>
            </a:r>
            <a:r>
              <a:rPr lang="ru-RU" sz="2000" b="1" dirty="0"/>
              <a:t> далеко, по той </a:t>
            </a:r>
            <a:r>
              <a:rPr lang="ru-RU" sz="2000" b="1" dirty="0" err="1"/>
              <a:t>бік</a:t>
            </a:r>
            <a:r>
              <a:rPr lang="ru-RU" sz="2000" b="1" dirty="0"/>
              <a:t> </a:t>
            </a:r>
            <a:r>
              <a:rPr lang="ru-RU" sz="2000" b="1" dirty="0" err="1"/>
              <a:t>сонця</a:t>
            </a:r>
            <a:r>
              <a:rPr lang="ru-RU" sz="2000" b="1" dirty="0"/>
              <a:t>.</a:t>
            </a:r>
            <a:r>
              <a:rPr lang="ru-RU" sz="2000" dirty="0" smtClean="0"/>
              <a:t>                                                                           </a:t>
            </a:r>
            <a:r>
              <a:rPr lang="ru-RU" sz="2000" dirty="0" smtClean="0"/>
              <a:t>Холст, масло. </a:t>
            </a:r>
            <a:r>
              <a:rPr lang="ru-RU" sz="2000" dirty="0" smtClean="0"/>
              <a:t>1977р.</a:t>
            </a:r>
            <a:r>
              <a:rPr lang="ru-RU" sz="2000" dirty="0" smtClean="0"/>
              <a:t>  </a:t>
            </a:r>
          </a:p>
        </p:txBody>
      </p:sp>
      <p:pic>
        <p:nvPicPr>
          <p:cNvPr id="24579" name="Picture 5" descr="k0364"/>
          <p:cNvPicPr>
            <a:picLocks noChangeAspect="1" noChangeArrowheads="1"/>
          </p:cNvPicPr>
          <p:nvPr/>
        </p:nvPicPr>
        <p:blipFill>
          <a:blip r:embed="rId2"/>
          <a:srcRect r="51648"/>
          <a:stretch>
            <a:fillRect/>
          </a:stretch>
        </p:blipFill>
        <p:spPr bwMode="auto">
          <a:xfrm>
            <a:off x="2590800" y="457200"/>
            <a:ext cx="33528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486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Дали, приподнимающий поверхность Средиземного моря,</a:t>
            </a:r>
            <a:br>
              <a:rPr lang="ru-RU" sz="2000" b="1" dirty="0" smtClean="0"/>
            </a:br>
            <a:r>
              <a:rPr lang="ru-RU" sz="2000" b="1" dirty="0" smtClean="0"/>
              <a:t>чтобы показать Гала рождение Венеры.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Холст, масло. </a:t>
            </a:r>
            <a:r>
              <a:rPr lang="ru-RU" sz="2000" dirty="0" smtClean="0"/>
              <a:t>1977р.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25603" name="Picture 5" descr="k03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"/>
            <a:ext cx="50355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6019800"/>
            <a:ext cx="6934200" cy="6397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i="1" dirty="0" smtClean="0"/>
              <a:t>     </a:t>
            </a:r>
            <a:r>
              <a:rPr lang="ru-RU" sz="2400" b="1" i="1" dirty="0" err="1" smtClean="0"/>
              <a:t>Алегорія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весни</a:t>
            </a:r>
            <a:r>
              <a:rPr lang="ru-RU" sz="2400" b="1" i="1" dirty="0" smtClean="0"/>
              <a:t>.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Дерево, масло. </a:t>
            </a:r>
            <a:r>
              <a:rPr lang="ru-RU" sz="2400" b="1" i="1" dirty="0" smtClean="0"/>
              <a:t>1978р.</a:t>
            </a:r>
            <a:r>
              <a:rPr lang="ru-RU" sz="2400" dirty="0" smtClean="0"/>
              <a:t> </a:t>
            </a:r>
            <a:r>
              <a:rPr lang="ru-RU" sz="2400" b="1" i="1" dirty="0" smtClean="0"/>
              <a:t> </a:t>
            </a:r>
          </a:p>
        </p:txBody>
      </p:sp>
      <p:pic>
        <p:nvPicPr>
          <p:cNvPr id="26627" name="Picture 5" descr="k0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4175"/>
            <a:ext cx="8153400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50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/>
              <a:t>Христос Гала.</a:t>
            </a:r>
            <a:br>
              <a:rPr lang="ru-RU" sz="2400" b="1" dirty="0" smtClean="0"/>
            </a:br>
            <a:r>
              <a:rPr lang="ru-RU" sz="2400" b="1" dirty="0" smtClean="0"/>
              <a:t>Холст, масло. </a:t>
            </a:r>
            <a:r>
              <a:rPr lang="ru-RU" sz="2400" b="1" dirty="0" smtClean="0"/>
              <a:t>1978р.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27651" name="Picture 5" descr="k03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"/>
            <a:ext cx="55626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674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err="1" smtClean="0"/>
              <a:t>Гармонія</a:t>
            </a:r>
            <a:r>
              <a:rPr lang="ru-RU" sz="2400" b="1" dirty="0" smtClean="0"/>
              <a:t> </a:t>
            </a:r>
            <a:r>
              <a:rPr lang="ru-RU" sz="2400" b="1" dirty="0" smtClean="0"/>
              <a:t>сфер.</a:t>
            </a:r>
            <a:br>
              <a:rPr lang="ru-RU" sz="2400" b="1" dirty="0" smtClean="0"/>
            </a:br>
            <a:r>
              <a:rPr lang="ru-RU" sz="2400" b="1" dirty="0" smtClean="0"/>
              <a:t>Холст, масло. </a:t>
            </a:r>
            <a:r>
              <a:rPr lang="ru-RU" sz="2400" b="1" dirty="0" smtClean="0"/>
              <a:t>1978р.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28675" name="Picture 5" descr="k03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457200"/>
            <a:ext cx="53340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4343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“</a:t>
            </a:r>
            <a:r>
              <a:rPr lang="ru-RU" dirty="0" err="1" smtClean="0"/>
              <a:t>Витвір</a:t>
            </a:r>
            <a:r>
              <a:rPr lang="ru-RU" dirty="0" smtClean="0"/>
              <a:t> </a:t>
            </a:r>
            <a:r>
              <a:rPr lang="ru-RU" dirty="0" err="1"/>
              <a:t>мистецтва</a:t>
            </a:r>
            <a:r>
              <a:rPr lang="ru-RU" dirty="0"/>
              <a:t> не </a:t>
            </a:r>
            <a:r>
              <a:rPr lang="ru-RU" dirty="0" err="1"/>
              <a:t>пробуджує</a:t>
            </a:r>
            <a:r>
              <a:rPr lang="ru-RU" dirty="0"/>
              <a:t> в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ніяких</a:t>
            </a:r>
            <a:r>
              <a:rPr lang="ru-RU" dirty="0"/>
              <a:t> </a:t>
            </a:r>
            <a:r>
              <a:rPr lang="ru-RU" dirty="0" err="1"/>
              <a:t>відчуттів</a:t>
            </a:r>
            <a:r>
              <a:rPr lang="ru-RU" dirty="0"/>
              <a:t>. </a:t>
            </a:r>
            <a:r>
              <a:rPr lang="ru-RU" dirty="0" err="1"/>
              <a:t>Дивлячись</a:t>
            </a:r>
            <a:r>
              <a:rPr lang="ru-RU" dirty="0"/>
              <a:t> на шедевр, я </a:t>
            </a:r>
            <a:r>
              <a:rPr lang="ru-RU" dirty="0" err="1"/>
              <a:t>приходжу</a:t>
            </a:r>
            <a:r>
              <a:rPr lang="ru-RU" dirty="0"/>
              <a:t> в </a:t>
            </a:r>
            <a:r>
              <a:rPr lang="ru-RU" dirty="0" err="1"/>
              <a:t>екстаз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можу</a:t>
            </a:r>
            <a:r>
              <a:rPr lang="ru-RU" dirty="0"/>
              <a:t> </a:t>
            </a:r>
            <a:r>
              <a:rPr lang="ru-RU" dirty="0" err="1"/>
              <a:t>навчитися</a:t>
            </a:r>
            <a:r>
              <a:rPr lang="ru-RU" dirty="0"/>
              <a:t>. </a:t>
            </a:r>
            <a:r>
              <a:rPr lang="ru-RU" dirty="0" err="1"/>
              <a:t>Мені</a:t>
            </a:r>
            <a:r>
              <a:rPr lang="ru-RU" dirty="0"/>
              <a:t> і в голову не приходить </a:t>
            </a:r>
            <a:r>
              <a:rPr lang="ru-RU" dirty="0" err="1"/>
              <a:t>розтікатися</a:t>
            </a:r>
            <a:r>
              <a:rPr lang="ru-RU" dirty="0"/>
              <a:t> в </a:t>
            </a:r>
            <a:r>
              <a:rPr lang="ru-RU" dirty="0" err="1" smtClean="0"/>
              <a:t>розчуленні</a:t>
            </a:r>
            <a:r>
              <a:rPr lang="en-US" dirty="0" smtClean="0"/>
              <a:t>”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                                                     С. </a:t>
            </a:r>
            <a:r>
              <a:rPr lang="ru-RU" b="1" i="1" dirty="0" err="1" smtClean="0"/>
              <a:t>Далі</a:t>
            </a:r>
            <a:endParaRPr lang="ru-RU" b="1" i="1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4191000"/>
            <a:ext cx="4038600" cy="2468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dirty="0" smtClean="0"/>
              <a:t>«</a:t>
            </a:r>
            <a:r>
              <a:rPr lang="ru-RU" sz="2400" b="1" i="1" dirty="0" err="1" smtClean="0"/>
              <a:t>Мистецтвом</a:t>
            </a:r>
            <a:r>
              <a:rPr lang="ru-RU" sz="2400" b="1" i="1" dirty="0" smtClean="0"/>
              <a:t> я </a:t>
            </a:r>
            <a:r>
              <a:rPr lang="ru-RU" sz="2400" b="1" i="1" dirty="0" err="1" smtClean="0"/>
              <a:t>виправляю</a:t>
            </a:r>
            <a:r>
              <a:rPr lang="ru-RU" sz="2400" b="1" i="1" dirty="0" smtClean="0"/>
              <a:t> себе і заражаю </a:t>
            </a:r>
            <a:r>
              <a:rPr lang="ru-RU" sz="2400" b="1" i="1" dirty="0" err="1" smtClean="0"/>
              <a:t>нормальних</a:t>
            </a:r>
            <a:r>
              <a:rPr lang="ru-RU" sz="2400" b="1" i="1" dirty="0" smtClean="0"/>
              <a:t> </a:t>
            </a:r>
            <a:r>
              <a:rPr lang="ru-RU" sz="2400" b="1" i="1" dirty="0" smtClean="0"/>
              <a:t>людей»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                                                            С. </a:t>
            </a:r>
            <a:r>
              <a:rPr lang="ru-RU" sz="2400" b="1" i="1" dirty="0" err="1" smtClean="0"/>
              <a:t>Далі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2286000"/>
            <a:ext cx="4038600" cy="1401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Автопортрет в мастерской.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Холст, масло. 1918-1919г </a:t>
            </a:r>
          </a:p>
        </p:txBody>
      </p:sp>
      <p:pic>
        <p:nvPicPr>
          <p:cNvPr id="4100" name="Picture 5" descr="k0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46466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2819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sz="2800" dirty="0" smtClean="0"/>
              <a:t>   </a:t>
            </a:r>
            <a:r>
              <a:rPr lang="ru-RU" sz="2800" dirty="0" err="1" smtClean="0"/>
              <a:t>Сюрреалізм</a:t>
            </a:r>
            <a:r>
              <a:rPr lang="ru-RU" sz="2800" dirty="0" smtClean="0"/>
              <a:t>_ </a:t>
            </a:r>
            <a:r>
              <a:rPr lang="ru-RU" sz="2800" dirty="0" err="1" smtClean="0"/>
              <a:t>це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партія</a:t>
            </a:r>
            <a:r>
              <a:rPr lang="ru-RU" sz="2800" dirty="0" smtClean="0"/>
              <a:t>, не </a:t>
            </a:r>
            <a:r>
              <a:rPr lang="ru-RU" sz="2800" dirty="0" err="1" smtClean="0"/>
              <a:t>ярлик</a:t>
            </a:r>
            <a:r>
              <a:rPr lang="ru-RU" sz="2800" dirty="0" smtClean="0"/>
              <a:t>, а </a:t>
            </a:r>
            <a:r>
              <a:rPr lang="ru-RU" sz="2800" dirty="0" err="1" smtClean="0"/>
              <a:t>єдиний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своєму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роді</a:t>
            </a:r>
            <a:r>
              <a:rPr lang="ru-RU" sz="2800" dirty="0" smtClean="0"/>
              <a:t> стан духа, не </a:t>
            </a:r>
            <a:r>
              <a:rPr lang="ru-RU" sz="2800" dirty="0" smtClean="0"/>
              <a:t> </a:t>
            </a:r>
            <a:r>
              <a:rPr lang="ru-RU" sz="2800" dirty="0" err="1" smtClean="0"/>
              <a:t>ув</a:t>
            </a:r>
            <a:r>
              <a:rPr lang="en-US" dirty="0" smtClean="0"/>
              <a:t>’</a:t>
            </a:r>
            <a:r>
              <a:rPr lang="ru-RU" sz="2800" dirty="0" err="1" smtClean="0"/>
              <a:t>знене</a:t>
            </a:r>
            <a:r>
              <a:rPr lang="ru-RU" sz="2800" dirty="0" smtClean="0"/>
              <a:t> </a:t>
            </a:r>
            <a:r>
              <a:rPr lang="ru-RU" sz="2800" dirty="0" err="1" smtClean="0"/>
              <a:t>ні</a:t>
            </a:r>
            <a:r>
              <a:rPr lang="ru-RU" sz="2800" dirty="0" smtClean="0"/>
              <a:t> лозунгами, </a:t>
            </a:r>
            <a:r>
              <a:rPr lang="ru-RU" sz="2800" dirty="0" err="1" smtClean="0"/>
              <a:t>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мораллю</a:t>
            </a:r>
            <a:r>
              <a:rPr lang="ru-RU" sz="2800" dirty="0" smtClean="0"/>
              <a:t>. </a:t>
            </a:r>
            <a:r>
              <a:rPr lang="ru-RU" sz="2800" dirty="0" err="1" smtClean="0"/>
              <a:t>Сюрреалізм</a:t>
            </a:r>
            <a:r>
              <a:rPr lang="ru-RU" sz="2800" dirty="0" smtClean="0"/>
              <a:t>- </a:t>
            </a:r>
            <a:r>
              <a:rPr lang="ru-RU" sz="2800" dirty="0" err="1" smtClean="0"/>
              <a:t>повна</a:t>
            </a:r>
            <a:r>
              <a:rPr lang="ru-RU" sz="2800" dirty="0" smtClean="0"/>
              <a:t> свобода </a:t>
            </a:r>
            <a:r>
              <a:rPr lang="ru-RU" sz="2800" dirty="0" err="1" smtClean="0"/>
              <a:t>людського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існування</a:t>
            </a:r>
            <a:r>
              <a:rPr lang="ru-RU" sz="2800" dirty="0" smtClean="0"/>
              <a:t>. Я не </a:t>
            </a:r>
            <a:r>
              <a:rPr lang="ru-RU" sz="2800" dirty="0" err="1" smtClean="0"/>
              <a:t>сюрреаліст</a:t>
            </a:r>
            <a:r>
              <a:rPr lang="ru-RU" sz="2800" dirty="0" smtClean="0"/>
              <a:t>, я </a:t>
            </a:r>
            <a:r>
              <a:rPr lang="ru-RU" sz="2800" dirty="0" err="1" smtClean="0"/>
              <a:t>сюрреалізм</a:t>
            </a:r>
            <a:r>
              <a:rPr lang="ru-RU" sz="2800" dirty="0" smtClean="0"/>
              <a:t>….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                                                        </a:t>
            </a:r>
            <a:endParaRPr lang="ru-RU" sz="2800" b="1" i="1" dirty="0" smtClean="0"/>
          </a:p>
          <a:p>
            <a:pPr eaLnBrk="1" hangingPunct="1">
              <a:buFontTx/>
              <a:buNone/>
            </a:pPr>
            <a:r>
              <a:rPr lang="ru-RU" sz="2800" b="1" i="1" dirty="0" err="1" smtClean="0"/>
              <a:t>С.Далі</a:t>
            </a:r>
            <a:endParaRPr lang="ru-RU" sz="2800" b="1" i="1" dirty="0" smtClean="0"/>
          </a:p>
          <a:p>
            <a:pPr eaLnBrk="1" hangingPunct="1">
              <a:buNone/>
            </a:pP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0200" y="3810000"/>
            <a:ext cx="3581400" cy="2057400"/>
          </a:xfrm>
        </p:spPr>
        <p:txBody>
          <a:bodyPr/>
          <a:lstStyle/>
          <a:p>
            <a:pPr eaLnBrk="1" hangingPunct="1"/>
            <a:r>
              <a:rPr lang="ru-RU" sz="2400" b="1" dirty="0" err="1" smtClean="0"/>
              <a:t>Сюрреалістична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композиція</a:t>
            </a:r>
            <a:r>
              <a:rPr lang="ru-RU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Холст, масло.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1928 р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6147" name="Picture 5" descr="k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6700"/>
            <a:ext cx="4956175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943600"/>
            <a:ext cx="88392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err="1" smtClean="0"/>
              <a:t>Тліючий</a:t>
            </a:r>
            <a:r>
              <a:rPr lang="ru-RU" sz="2400" b="1" dirty="0" smtClean="0"/>
              <a:t> </a:t>
            </a:r>
            <a:r>
              <a:rPr lang="ru-RU" sz="2400" b="1" dirty="0" smtClean="0"/>
              <a:t>осёл. Дерево, масло, </a:t>
            </a:r>
            <a:r>
              <a:rPr lang="ru-RU" sz="2400" b="1" dirty="0" err="1" smtClean="0"/>
              <a:t>колаж</a:t>
            </a:r>
            <a:r>
              <a:rPr lang="ru-RU" sz="2400" b="1" dirty="0" smtClean="0"/>
              <a:t>(галька).</a:t>
            </a:r>
            <a:br>
              <a:rPr lang="ru-RU" sz="2400" b="1" dirty="0" smtClean="0"/>
            </a:br>
            <a:r>
              <a:rPr lang="ru-RU" sz="2400" b="1" dirty="0" smtClean="0"/>
              <a:t> 1928р.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pic>
        <p:nvPicPr>
          <p:cNvPr id="7171" name="Picture 5" descr="k00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28600"/>
            <a:ext cx="4211638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010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dirty="0" smtClean="0"/>
              <a:t>Я </a:t>
            </a:r>
            <a:r>
              <a:rPr lang="ru-RU" sz="2400" b="1" i="1" dirty="0" err="1" smtClean="0"/>
              <a:t>завжди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бачив</a:t>
            </a:r>
            <a:r>
              <a:rPr lang="ru-RU" sz="2400" b="1" i="1" dirty="0" smtClean="0"/>
              <a:t> те, </a:t>
            </a:r>
            <a:r>
              <a:rPr lang="ru-RU" sz="2400" b="1" i="1" dirty="0" err="1" smtClean="0"/>
              <a:t>чого</a:t>
            </a:r>
            <a:r>
              <a:rPr lang="ru-RU" sz="2400" b="1" i="1" dirty="0" smtClean="0"/>
              <a:t> не </a:t>
            </a:r>
            <a:r>
              <a:rPr lang="ru-RU" sz="2400" b="1" i="1" dirty="0" err="1" smtClean="0"/>
              <a:t>бачили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інші</a:t>
            </a:r>
            <a:r>
              <a:rPr lang="ru-RU" sz="2400" b="1" i="1" dirty="0" smtClean="0"/>
              <a:t>; а те, </a:t>
            </a:r>
            <a:r>
              <a:rPr lang="ru-RU" sz="2400" b="1" i="1" dirty="0" err="1" smtClean="0"/>
              <a:t>що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бачили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інші</a:t>
            </a:r>
            <a:r>
              <a:rPr lang="ru-RU" sz="2400" i="1" dirty="0" smtClean="0"/>
              <a:t>, не </a:t>
            </a:r>
            <a:r>
              <a:rPr lang="ru-RU" sz="2400" i="1" dirty="0" err="1" smtClean="0"/>
              <a:t>бачив</a:t>
            </a:r>
            <a:r>
              <a:rPr lang="ru-RU" sz="2400" i="1" dirty="0" smtClean="0"/>
              <a:t> я</a:t>
            </a:r>
            <a:r>
              <a:rPr lang="ru-RU" sz="2400" i="1" dirty="0" smtClean="0"/>
              <a:t>.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                                                                              С. </a:t>
            </a:r>
            <a:r>
              <a:rPr lang="ru-RU" sz="2400" b="1" i="1" dirty="0" err="1" smtClean="0"/>
              <a:t>Далі</a:t>
            </a:r>
            <a:endParaRPr lang="ru-RU" sz="2400" b="1" i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6019800"/>
            <a:ext cx="7162800" cy="609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Отнятие от груди, питающей мебелью-кормом.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Дерево</a:t>
            </a:r>
            <a:r>
              <a:rPr lang="ru-RU" sz="2000" dirty="0" smtClean="0"/>
              <a:t>, масло. </a:t>
            </a:r>
            <a:r>
              <a:rPr lang="ru-RU" sz="2000" dirty="0" smtClean="0"/>
              <a:t>1934р.</a:t>
            </a:r>
            <a:r>
              <a:rPr lang="ru-RU" sz="2000" dirty="0" smtClean="0"/>
              <a:t> 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/>
            </a:r>
            <a:br>
              <a:rPr lang="ru-RU" sz="1200">
                <a:solidFill>
                  <a:srgbClr val="000000"/>
                </a:solidFill>
              </a:rPr>
            </a:br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/>
            </a:r>
            <a:br>
              <a:rPr lang="ru-RU" sz="1200">
                <a:solidFill>
                  <a:srgbClr val="000000"/>
                </a:solidFill>
              </a:rPr>
            </a:br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</a:rPr>
              <a:t/>
            </a:r>
            <a:br>
              <a:rPr lang="ru-RU" sz="1200">
                <a:solidFill>
                  <a:srgbClr val="000000"/>
                </a:solidFill>
              </a:rPr>
            </a:br>
            <a:endParaRPr lang="ru-RU"/>
          </a:p>
        </p:txBody>
      </p:sp>
      <p:pic>
        <p:nvPicPr>
          <p:cNvPr id="8199" name="Picture 8" descr="k01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600200"/>
            <a:ext cx="5943600" cy="43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k01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164" y="457200"/>
            <a:ext cx="4227174" cy="518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0"/>
            <a:ext cx="8382000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dirty="0" err="1" smtClean="0"/>
              <a:t>Мистецтво</a:t>
            </a:r>
            <a:r>
              <a:rPr lang="ru-RU" sz="2400" b="1" i="1" dirty="0" smtClean="0"/>
              <a:t>- </a:t>
            </a:r>
            <a:r>
              <a:rPr lang="ru-RU" sz="2400" b="1" i="1" dirty="0" err="1" smtClean="0"/>
              <a:t>жахлива</a:t>
            </a:r>
            <a:r>
              <a:rPr lang="ru-RU" sz="2400" b="1" i="1" dirty="0" smtClean="0"/>
              <a:t> хвороба, але </a:t>
            </a:r>
            <a:r>
              <a:rPr lang="ru-RU" sz="2400" b="1" i="1" dirty="0" err="1" smtClean="0"/>
              <a:t>жити</a:t>
            </a:r>
            <a:r>
              <a:rPr lang="ru-RU" sz="2400" b="1" i="1" dirty="0" smtClean="0"/>
              <a:t> без </a:t>
            </a:r>
            <a:r>
              <a:rPr lang="ru-RU" sz="2400" b="1" i="1" dirty="0" err="1" smtClean="0"/>
              <a:t>неї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поки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що</a:t>
            </a:r>
            <a:r>
              <a:rPr lang="ru-RU" sz="2400" b="1" i="1" dirty="0" smtClean="0"/>
              <a:t> не </a:t>
            </a:r>
            <a:r>
              <a:rPr lang="ru-RU" sz="2400" b="1" i="1" dirty="0" err="1" smtClean="0"/>
              <a:t>можна</a:t>
            </a:r>
            <a:r>
              <a:rPr lang="ru-RU" sz="2400" b="1" i="1" dirty="0" smtClean="0"/>
              <a:t>. </a:t>
            </a:r>
            <a:br>
              <a:rPr lang="ru-RU" sz="2400" b="1" i="1" dirty="0" smtClean="0"/>
            </a:br>
            <a:r>
              <a:rPr lang="ru-RU" sz="2400" b="1" i="1" dirty="0" smtClean="0"/>
              <a:t>                                                                   С. Дали</a:t>
            </a:r>
            <a:r>
              <a:rPr lang="ru-RU" sz="2400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29200" y="3276600"/>
            <a:ext cx="3581400" cy="129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uk-UA" sz="2400" b="1" dirty="0" smtClean="0"/>
              <a:t>   Атавістичні </a:t>
            </a:r>
            <a:r>
              <a:rPr lang="uk-UA" sz="2400" b="1" dirty="0"/>
              <a:t>останки дощу</a:t>
            </a:r>
            <a:r>
              <a:rPr lang="ru-RU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Холст, масло. </a:t>
            </a:r>
            <a:r>
              <a:rPr lang="ru-RU" sz="2400" dirty="0" smtClean="0"/>
              <a:t>1934р.</a:t>
            </a:r>
            <a:r>
              <a:rPr lang="ru-RU" dirty="0" smtClean="0"/>
              <a:t> 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24600" y="4800600"/>
            <a:ext cx="2514600" cy="1630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/>
              <a:t>М</a:t>
            </a:r>
            <a:r>
              <a:rPr lang="uk-UA" sz="2400" dirty="0"/>
              <a:t>е</a:t>
            </a:r>
            <a:r>
              <a:rPr lang="ru-RU" sz="2400" b="1" dirty="0" smtClean="0"/>
              <a:t>д </a:t>
            </a:r>
            <a:r>
              <a:rPr lang="ru-RU" sz="2400" b="1" dirty="0" err="1" smtClean="0"/>
              <a:t>солодший</a:t>
            </a:r>
            <a:r>
              <a:rPr lang="ru-RU" sz="2400" b="1" dirty="0" smtClean="0"/>
              <a:t> за крови</a:t>
            </a:r>
            <a:r>
              <a:rPr lang="ru-RU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Дерево, масло. </a:t>
            </a:r>
            <a:r>
              <a:rPr lang="ru-RU" sz="2400" dirty="0" smtClean="0"/>
              <a:t>1941р.</a:t>
            </a:r>
            <a:r>
              <a:rPr lang="ru-RU" sz="4000" dirty="0" smtClean="0"/>
              <a:t> </a:t>
            </a:r>
            <a:endParaRPr lang="ru-RU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458200" cy="121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 </a:t>
            </a:r>
            <a:r>
              <a:rPr lang="ru-RU" sz="2000" b="1" dirty="0" err="1" smtClean="0"/>
              <a:t>Милиця</a:t>
            </a:r>
            <a:r>
              <a:rPr lang="ru-RU" sz="2000" b="1" dirty="0" smtClean="0"/>
              <a:t> </a:t>
            </a:r>
            <a:r>
              <a:rPr lang="ru-RU" sz="2000" b="1" dirty="0" smtClean="0"/>
              <a:t>–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 </a:t>
            </a:r>
            <a:r>
              <a:rPr lang="ru-RU" sz="2000" b="1" dirty="0" smtClean="0"/>
              <a:t>дерев</a:t>
            </a:r>
            <a:r>
              <a:rPr lang="en-US" sz="2000" b="1" dirty="0" smtClean="0"/>
              <a:t>’</a:t>
            </a:r>
            <a:r>
              <a:rPr lang="ru-RU" sz="2000" b="1" dirty="0" err="1" smtClean="0"/>
              <a:t>яна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підпорка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відтворення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філософії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кортезіанства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Зазвичай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використовується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підтримання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ніжності</a:t>
            </a:r>
            <a:r>
              <a:rPr lang="ru-RU" sz="2000" b="1" dirty="0" smtClean="0"/>
              <a:t> в </a:t>
            </a:r>
            <a:r>
              <a:rPr lang="ru-RU" sz="2000" b="1" dirty="0" smtClean="0"/>
              <a:t>м</a:t>
            </a:r>
            <a:r>
              <a:rPr lang="en-US" sz="2000" b="1" dirty="0" smtClean="0"/>
              <a:t>’</a:t>
            </a:r>
            <a:r>
              <a:rPr lang="ru-RU" sz="2000" b="1" dirty="0" err="1" smtClean="0"/>
              <a:t>яких</a:t>
            </a:r>
            <a:r>
              <a:rPr lang="ru-RU" sz="2000" b="1" dirty="0" smtClean="0"/>
              <a:t> </a:t>
            </a:r>
            <a:r>
              <a:rPr lang="ru-RU" sz="2000" b="1" dirty="0" smtClean="0"/>
              <a:t>структурах. </a:t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                             С. Дали</a:t>
            </a:r>
            <a:r>
              <a:rPr lang="ru-RU" sz="2000" dirty="0" smtClean="0"/>
              <a:t> </a:t>
            </a:r>
          </a:p>
        </p:txBody>
      </p:sp>
      <p:pic>
        <p:nvPicPr>
          <p:cNvPr id="10244" name="Picture 5" descr="k02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579120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499</TotalTime>
  <Words>422</Words>
  <Application>Microsoft Office PowerPoint</Application>
  <PresentationFormat>Экран (4:3)</PresentationFormat>
  <Paragraphs>51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Аспект</vt:lpstr>
      <vt:lpstr>САЛЬВАДОР ДАЛІ </vt:lpstr>
      <vt:lpstr>Для початку навчіться малювати і писати, як старі майстри, а вже потім дійте на свій роздум – і тоді вас будуть поважати. С. Дали</vt:lpstr>
      <vt:lpstr>«Мистецтвом я виправляю себе і заражаю нормальних людей»                                                              С. Далі </vt:lpstr>
      <vt:lpstr>Презентация PowerPoint</vt:lpstr>
      <vt:lpstr>Сюрреалістична композиція. Холст, масло.  1928 р.</vt:lpstr>
      <vt:lpstr>Тліючий осёл. Дерево, масло, колаж(галька).  1928р. </vt:lpstr>
      <vt:lpstr>Я завжди бачив те, чого не бачили інші; а те, що бачили інші, не бачив я.                                                                                 С. Далі</vt:lpstr>
      <vt:lpstr>Мистецтво- жахлива хвороба, але жити без неї поки що не можна.                                                                     С. Дали </vt:lpstr>
      <vt:lpstr>Мед солодший за крови. Дерево, масло. 1941р. </vt:lpstr>
      <vt:lpstr>Руїна з головою медузи і пейзажем. Холст, масло. 1941р </vt:lpstr>
      <vt:lpstr>Спокуса святого Антонія. Холст, масло. 1946р </vt:lpstr>
      <vt:lpstr>Голлівуд. Дерево, масло. 1946г. </vt:lpstr>
      <vt:lpstr>Портрет Пікассо. Дерево, масло. 1947р. </vt:lpstr>
      <vt:lpstr>Презентация PowerPoint</vt:lpstr>
      <vt:lpstr>Галатея з сферами. Холст, масло. 1952р.  </vt:lpstr>
      <vt:lpstr>  </vt:lpstr>
      <vt:lpstr>Медитативна троянда. Холст,масло.1958р.</vt:lpstr>
      <vt:lpstr>Художник не той, хто надихається,  а той, хто надихає.                      С. Далі</vt:lpstr>
      <vt:lpstr>Матір Божа Гваделупська. Холст, масло. 1959р. </vt:lpstr>
      <vt:lpstr>Дворик в Порт-Льгаїті. Холст, масло. 1968р. </vt:lpstr>
      <vt:lpstr>Презентация PowerPoint</vt:lpstr>
      <vt:lpstr>Презентация PowerPoint</vt:lpstr>
      <vt:lpstr>Презентация PowerPoint</vt:lpstr>
      <vt:lpstr> Дали, приподнимающий поверхность Средиземного моря, чтобы показать Гала рождение Венеры. Холст, масло. 1977р. </vt:lpstr>
      <vt:lpstr>Презентация PowerPoint</vt:lpstr>
      <vt:lpstr>Христос Гала. Холст, масло. 1978р. </vt:lpstr>
      <vt:lpstr>Гармонія сфер. Холст, масло. 1978р.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Maksim Kitskaylo</cp:lastModifiedBy>
  <cp:revision>43</cp:revision>
  <cp:lastPrinted>1601-01-01T00:00:00Z</cp:lastPrinted>
  <dcterms:created xsi:type="dcterms:W3CDTF">1601-01-01T00:00:00Z</dcterms:created>
  <dcterms:modified xsi:type="dcterms:W3CDTF">2015-08-28T13:12:48Z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