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37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0F7A74A-6411-46AF-91B1-192587D71F10}" type="datetimeFigureOut">
              <a:rPr lang="ru-RU" smtClean="0"/>
              <a:t>20.05.2015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D6C9380-6A1C-45DC-A0AC-2E317E9BE2B4}"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0F7A74A-6411-46AF-91B1-192587D71F10}" type="datetimeFigureOut">
              <a:rPr lang="ru-RU" smtClean="0"/>
              <a:t>20.05.2015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D6C9380-6A1C-45DC-A0AC-2E317E9BE2B4}"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0F7A74A-6411-46AF-91B1-192587D71F10}" type="datetimeFigureOut">
              <a:rPr lang="ru-RU" smtClean="0"/>
              <a:t>20.05.2015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D6C9380-6A1C-45DC-A0AC-2E317E9BE2B4}"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0F7A74A-6411-46AF-91B1-192587D71F10}" type="datetimeFigureOut">
              <a:rPr lang="ru-RU" smtClean="0"/>
              <a:t>20.05.2015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D6C9380-6A1C-45DC-A0AC-2E317E9BE2B4}"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0F7A74A-6411-46AF-91B1-192587D71F10}" type="datetimeFigureOut">
              <a:rPr lang="ru-RU" smtClean="0"/>
              <a:t>20.05.2015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D6C9380-6A1C-45DC-A0AC-2E317E9BE2B4}"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F0F7A74A-6411-46AF-91B1-192587D71F10}" type="datetimeFigureOut">
              <a:rPr lang="ru-RU" smtClean="0"/>
              <a:t>20.05.2015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D6C9380-6A1C-45DC-A0AC-2E317E9BE2B4}"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0F7A74A-6411-46AF-91B1-192587D71F10}" type="datetimeFigureOut">
              <a:rPr lang="ru-RU" smtClean="0"/>
              <a:t>20.05.2015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D6C9380-6A1C-45DC-A0AC-2E317E9BE2B4}"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F0F7A74A-6411-46AF-91B1-192587D71F10}" type="datetimeFigureOut">
              <a:rPr lang="ru-RU" smtClean="0"/>
              <a:t>20.05.2015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D6C9380-6A1C-45DC-A0AC-2E317E9BE2B4}"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0F7A74A-6411-46AF-91B1-192587D71F10}" type="datetimeFigureOut">
              <a:rPr lang="ru-RU" smtClean="0"/>
              <a:t>20.05.2015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D6C9380-6A1C-45DC-A0AC-2E317E9BE2B4}"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0F7A74A-6411-46AF-91B1-192587D71F10}" type="datetimeFigureOut">
              <a:rPr lang="ru-RU" smtClean="0"/>
              <a:t>20.05.2015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D6C9380-6A1C-45DC-A0AC-2E317E9BE2B4}"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0F7A74A-6411-46AF-91B1-192587D71F10}" type="datetimeFigureOut">
              <a:rPr lang="ru-RU" smtClean="0"/>
              <a:t>20.05.2015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D6C9380-6A1C-45DC-A0AC-2E317E9BE2B4}"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0F7A74A-6411-46AF-91B1-192587D71F10}" type="datetimeFigureOut">
              <a:rPr lang="ru-RU" smtClean="0"/>
              <a:t>20.05.2015</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DD6C9380-6A1C-45DC-A0AC-2E317E9BE2B4}"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600200"/>
            <a:ext cx="7990656" cy="2404864"/>
          </a:xfrm>
        </p:spPr>
        <p:txBody>
          <a:bodyPr>
            <a:noAutofit/>
          </a:bodyPr>
          <a:lstStyle/>
          <a:p>
            <a:r>
              <a:rPr lang="en-US" sz="7200" dirty="0"/>
              <a:t>CULTURE AND SCIENCE IN UKRAINE</a:t>
            </a:r>
            <a:endParaRPr lang="ru-RU" sz="7200" dirty="0"/>
          </a:p>
        </p:txBody>
      </p:sp>
      <p:sp>
        <p:nvSpPr>
          <p:cNvPr id="3" name="Подзаголовок 2"/>
          <p:cNvSpPr>
            <a:spLocks noGrp="1"/>
          </p:cNvSpPr>
          <p:nvPr>
            <p:ph type="subTitle" idx="1"/>
          </p:nvPr>
        </p:nvSpPr>
        <p:spPr/>
        <p:txBody>
          <a:bodyPr/>
          <a:lstStyle/>
          <a:p>
            <a:endParaRPr lang="ru-RU" dirty="0"/>
          </a:p>
        </p:txBody>
      </p:sp>
      <p:pic>
        <p:nvPicPr>
          <p:cNvPr id="4098" name="Picture 2" descr="C:\Documents and Settings\Администратор\Рабочий стол\759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4275329"/>
            <a:ext cx="8640960" cy="23439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9795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31829" y="908720"/>
            <a:ext cx="7408333" cy="3450696"/>
          </a:xfrm>
        </p:spPr>
        <p:txBody>
          <a:bodyPr>
            <a:normAutofit/>
          </a:bodyPr>
          <a:lstStyle/>
          <a:p>
            <a:r>
              <a:rPr lang="en-US" sz="2800" dirty="0"/>
              <a:t>Scientists of Ukraine make a valuable contribution in our science. The Academy of Science of Ukraine includes many outstanding scientists and research workers famous for their important discoveries and inventions.</a:t>
            </a:r>
            <a:endParaRPr lang="ru-RU" sz="2800" dirty="0"/>
          </a:p>
        </p:txBody>
      </p:sp>
      <p:sp>
        <p:nvSpPr>
          <p:cNvPr id="3" name="Заголовок 2"/>
          <p:cNvSpPr>
            <a:spLocks noGrp="1"/>
          </p:cNvSpPr>
          <p:nvPr>
            <p:ph type="title"/>
          </p:nvPr>
        </p:nvSpPr>
        <p:spPr/>
        <p:txBody>
          <a:bodyPr/>
          <a:lstStyle/>
          <a:p>
            <a:endParaRPr lang="ru-RU" dirty="0"/>
          </a:p>
        </p:txBody>
      </p:sp>
      <p:pic>
        <p:nvPicPr>
          <p:cNvPr id="1026" name="Picture 2" descr="C:\Documents and Settings\Администратор\Рабочий стол\63_ful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3429000"/>
            <a:ext cx="7704856" cy="2952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1157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7" y="1844824"/>
            <a:ext cx="5400600" cy="4774480"/>
          </a:xfrm>
        </p:spPr>
        <p:txBody>
          <a:bodyPr>
            <a:normAutofit/>
          </a:bodyPr>
          <a:lstStyle/>
          <a:p>
            <a:r>
              <a:rPr lang="en-US" dirty="0"/>
              <a:t>There are a lot of outstanding people famous for their contribution into development of science in Ukraine. </a:t>
            </a:r>
            <a:r>
              <a:rPr lang="en-US" dirty="0" err="1"/>
              <a:t>Volodymyr</a:t>
            </a:r>
            <a:r>
              <a:rPr lang="en-US" dirty="0"/>
              <a:t> </a:t>
            </a:r>
            <a:r>
              <a:rPr lang="en-US" dirty="0" err="1"/>
              <a:t>Vernadsky</a:t>
            </a:r>
            <a:r>
              <a:rPr lang="en-US" dirty="0"/>
              <a:t>, for instance, was the first President of Ukrainian Academy of Sciences. He was the first in our country to introduce the spectral method for the solution of geochemical problems. </a:t>
            </a:r>
            <a:r>
              <a:rPr lang="en-US" dirty="0" err="1"/>
              <a:t>Vernadsky</a:t>
            </a:r>
            <a:r>
              <a:rPr lang="en-US" dirty="0"/>
              <a:t> was the founder of the modern doctrine on the biosphere.</a:t>
            </a:r>
            <a:endParaRPr lang="ru-RU" dirty="0"/>
          </a:p>
        </p:txBody>
      </p:sp>
      <p:sp>
        <p:nvSpPr>
          <p:cNvPr id="3" name="Заголовок 2"/>
          <p:cNvSpPr>
            <a:spLocks noGrp="1"/>
          </p:cNvSpPr>
          <p:nvPr>
            <p:ph type="title"/>
          </p:nvPr>
        </p:nvSpPr>
        <p:spPr>
          <a:xfrm flipH="1" flipV="1">
            <a:off x="283336" y="292608"/>
            <a:ext cx="173864" cy="45719"/>
          </a:xfrm>
        </p:spPr>
        <p:txBody>
          <a:bodyPr>
            <a:normAutofit fontScale="90000"/>
          </a:bodyPr>
          <a:lstStyle/>
          <a:p>
            <a:endParaRPr lang="ru-RU" dirty="0"/>
          </a:p>
        </p:txBody>
      </p:sp>
      <p:pic>
        <p:nvPicPr>
          <p:cNvPr id="2050" name="Picture 2" descr="C:\Documents and Settings\Администратор\Рабочий стол\Вернадский-Владимир-Иванович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67190" y="1988840"/>
            <a:ext cx="2808312" cy="3982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979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1556792"/>
            <a:ext cx="4464496" cy="4968552"/>
          </a:xfrm>
        </p:spPr>
        <p:txBody>
          <a:bodyPr>
            <a:noAutofit/>
          </a:bodyPr>
          <a:lstStyle/>
          <a:p>
            <a:r>
              <a:rPr lang="en-US" sz="2800" dirty="0" err="1"/>
              <a:t>Yevhen</a:t>
            </a:r>
            <a:r>
              <a:rPr lang="en-US" sz="2800" dirty="0"/>
              <a:t> Paton is another great scientist whose name is known all over the world. He was the first to apply electric welding in bridge construction. In 193 Paton organized the Research Institute of Electro-welding at the Academy of Sciences.</a:t>
            </a:r>
            <a:endParaRPr lang="ru-RU" sz="2800" dirty="0"/>
          </a:p>
        </p:txBody>
      </p:sp>
      <p:sp>
        <p:nvSpPr>
          <p:cNvPr id="3" name="Заголовок 2"/>
          <p:cNvSpPr>
            <a:spLocks noGrp="1"/>
          </p:cNvSpPr>
          <p:nvPr>
            <p:ph type="title"/>
          </p:nvPr>
        </p:nvSpPr>
        <p:spPr>
          <a:xfrm>
            <a:off x="457200" y="338328"/>
            <a:ext cx="45719" cy="1074448"/>
          </a:xfrm>
        </p:spPr>
        <p:txBody>
          <a:bodyPr/>
          <a:lstStyle/>
          <a:p>
            <a:endParaRPr lang="ru-RU" dirty="0"/>
          </a:p>
        </p:txBody>
      </p:sp>
      <p:pic>
        <p:nvPicPr>
          <p:cNvPr id="3074" name="Picture 2" descr="C:\Documents and Settings\Администратор\Рабочий стол\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0979" y="1700808"/>
            <a:ext cx="3096344" cy="43381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195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4365104"/>
            <a:ext cx="8330222" cy="3450696"/>
          </a:xfrm>
        </p:spPr>
        <p:txBody>
          <a:bodyPr>
            <a:normAutofit/>
          </a:bodyPr>
          <a:lstStyle/>
          <a:p>
            <a:pPr algn="ctr"/>
            <a:r>
              <a:rPr lang="en-US" sz="2800" dirty="0"/>
              <a:t>Ukraine has its own original culture and arts. There are many professional theatres and Philharmonic societies in Ukraine. Hundreds of thousands of children are engaged in some or other amateur creative </a:t>
            </a:r>
            <a:r>
              <a:rPr lang="ru-RU" sz="2800" dirty="0" smtClean="0"/>
              <a:t> </a:t>
            </a:r>
            <a:r>
              <a:rPr lang="en-US" sz="2800" dirty="0" smtClean="0"/>
              <a:t>and </a:t>
            </a:r>
            <a:r>
              <a:rPr lang="en-US" sz="2800" dirty="0"/>
              <a:t>performing activities.</a:t>
            </a:r>
            <a:endParaRPr lang="ru-RU" sz="2800" dirty="0"/>
          </a:p>
        </p:txBody>
      </p:sp>
      <p:sp>
        <p:nvSpPr>
          <p:cNvPr id="3" name="Заголовок 2"/>
          <p:cNvSpPr>
            <a:spLocks noGrp="1"/>
          </p:cNvSpPr>
          <p:nvPr>
            <p:ph type="title"/>
          </p:nvPr>
        </p:nvSpPr>
        <p:spPr>
          <a:xfrm>
            <a:off x="457200" y="338328"/>
            <a:ext cx="45719" cy="282360"/>
          </a:xfrm>
        </p:spPr>
        <p:txBody>
          <a:bodyPr>
            <a:normAutofit fontScale="90000"/>
          </a:bodyPr>
          <a:lstStyle/>
          <a:p>
            <a:endParaRPr lang="ru-RU" dirty="0"/>
          </a:p>
        </p:txBody>
      </p:sp>
      <p:pic>
        <p:nvPicPr>
          <p:cNvPr id="5122" name="Picture 2" descr="C:\Documents and Settings\Администратор\Рабочий стол\picturepicture15466_4565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88640"/>
            <a:ext cx="8797329" cy="4051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8472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endParaRPr lang="ru-RU"/>
          </a:p>
        </p:txBody>
      </p:sp>
      <p:sp>
        <p:nvSpPr>
          <p:cNvPr id="3" name="Заголовок 2"/>
          <p:cNvSpPr>
            <a:spLocks noGrp="1"/>
          </p:cNvSpPr>
          <p:nvPr>
            <p:ph type="title"/>
          </p:nvPr>
        </p:nvSpPr>
        <p:spPr/>
        <p:txBody>
          <a:bodyPr/>
          <a:lstStyle/>
          <a:p>
            <a:endParaRPr lang="ru-RU"/>
          </a:p>
        </p:txBody>
      </p:sp>
      <p:pic>
        <p:nvPicPr>
          <p:cNvPr id="6146" name="Picture 2" descr="C:\Documents and Settings\Администратор\Рабочий стол\095pa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1" y="188640"/>
            <a:ext cx="8856983" cy="6480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3967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1" y="3933056"/>
            <a:ext cx="8654594" cy="2730616"/>
          </a:xfrm>
        </p:spPr>
        <p:txBody>
          <a:bodyPr/>
          <a:lstStyle/>
          <a:p>
            <a:r>
              <a:rPr lang="en-US" dirty="0"/>
              <a:t>Literature and arts are developing very successfully. Ukrainian books are translated into many languages. The process of reviving Ukrainian culture is also making itself felt in the theatrical art. Practically every drama company stages plays by Ukrainian authors, while of course paying attention to foreign national classics like Shakespeare, Pushkin, Bernard </a:t>
            </a:r>
            <a:r>
              <a:rPr lang="en-US" dirty="0" err="1"/>
              <a:t>jShow</a:t>
            </a:r>
            <a:r>
              <a:rPr lang="en-US" dirty="0"/>
              <a:t>, Ibsen, </a:t>
            </a:r>
            <a:r>
              <a:rPr lang="en-US" dirty="0" err="1"/>
              <a:t>Servantes</a:t>
            </a:r>
            <a:r>
              <a:rPr lang="en-US" dirty="0"/>
              <a:t>.</a:t>
            </a:r>
            <a:endParaRPr lang="ru-RU" dirty="0"/>
          </a:p>
        </p:txBody>
      </p:sp>
      <p:sp>
        <p:nvSpPr>
          <p:cNvPr id="3" name="Заголовок 2"/>
          <p:cNvSpPr>
            <a:spLocks noGrp="1"/>
          </p:cNvSpPr>
          <p:nvPr>
            <p:ph type="title"/>
          </p:nvPr>
        </p:nvSpPr>
        <p:spPr/>
        <p:txBody>
          <a:bodyPr/>
          <a:lstStyle/>
          <a:p>
            <a:endParaRPr lang="ru-RU"/>
          </a:p>
        </p:txBody>
      </p:sp>
      <p:pic>
        <p:nvPicPr>
          <p:cNvPr id="8194" name="Picture 2" descr="C:\Documents and Settings\Администратор\Рабочий стол\250401-1920x1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88640"/>
            <a:ext cx="8784976" cy="36747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65341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Кнопка">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59</TotalTime>
  <Words>244</Words>
  <Application>Microsoft Office PowerPoint</Application>
  <PresentationFormat>Экран (4:3)</PresentationFormat>
  <Paragraphs>6</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Волна</vt:lpstr>
      <vt:lpstr>CULTURE AND SCIENCE IN UKRAINE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Дом</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CULTURE AND SCIENCE IN UKRAINE</dc:title>
  <dc:creator>Юзер</dc:creator>
  <cp:lastModifiedBy>Юзер</cp:lastModifiedBy>
  <cp:revision>5</cp:revision>
  <dcterms:created xsi:type="dcterms:W3CDTF">2015-05-20T19:04:39Z</dcterms:created>
  <dcterms:modified xsi:type="dcterms:W3CDTF">2015-05-20T20:03:42Z</dcterms:modified>
</cp:coreProperties>
</file>