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Mack" initials="J" lastIdx="6" clrIdx="0">
    <p:extLst>
      <p:ext uri="{19B8F6BF-5375-455C-9EA6-DF929625EA0E}">
        <p15:presenceInfo xmlns:p15="http://schemas.microsoft.com/office/powerpoint/2012/main" userId="JulieMac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5A3C8-B52C-4252-A0E4-41809EA52002}" type="datetimeFigureOut">
              <a:rPr lang="ru-RU" smtClean="0"/>
              <a:t>13.05.2015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329E31-442F-470F-8B2F-7AEFC657E3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612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err="1" smtClean="0"/>
              <a:t>лівна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29E31-442F-470F-8B2F-7AEFC657E31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461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29E31-442F-470F-8B2F-7AEFC657E31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59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0CA-A0C0-4CCA-9A40-7F9E9097B8FB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00A40EB-439D-45A0-8B40-93C344FA0E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0CA-A0C0-4CCA-9A40-7F9E9097B8FB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40EB-439D-45A0-8B40-93C344FA0E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0CA-A0C0-4CCA-9A40-7F9E9097B8FB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40EB-439D-45A0-8B40-93C344FA0E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0CA-A0C0-4CCA-9A40-7F9E9097B8FB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00A40EB-439D-45A0-8B40-93C344FA0E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0CA-A0C0-4CCA-9A40-7F9E9097B8FB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40EB-439D-45A0-8B40-93C344FA0E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0CA-A0C0-4CCA-9A40-7F9E9097B8FB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40EB-439D-45A0-8B40-93C344FA0E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0CA-A0C0-4CCA-9A40-7F9E9097B8FB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00A40EB-439D-45A0-8B40-93C344FA0E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0CA-A0C0-4CCA-9A40-7F9E9097B8FB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40EB-439D-45A0-8B40-93C344FA0E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0CA-A0C0-4CCA-9A40-7F9E9097B8FB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40EB-439D-45A0-8B40-93C344FA0E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0CA-A0C0-4CCA-9A40-7F9E9097B8FB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40EB-439D-45A0-8B40-93C344FA0E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0CA-A0C0-4CCA-9A40-7F9E9097B8FB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40EB-439D-45A0-8B40-93C344FA0E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13820CA-A0C0-4CCA-9A40-7F9E9097B8FB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00A40EB-439D-45A0-8B40-93C344FA0E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AutoShape 13"/>
          <p:cNvSpPr>
            <a:spLocks noChangeArrowheads="1"/>
          </p:cNvSpPr>
          <p:nvPr/>
        </p:nvSpPr>
        <p:spPr bwMode="auto">
          <a:xfrm>
            <a:off x="381000" y="304800"/>
            <a:ext cx="8458200" cy="6248400"/>
          </a:xfrm>
          <a:prstGeom prst="foldedCorner">
            <a:avLst>
              <a:gd name="adj" fmla="val 23069"/>
            </a:avLst>
          </a:prstGeom>
          <a:solidFill>
            <a:srgbClr val="FFFFCC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ru-RU" sz="4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r"/>
            <a:endParaRPr lang="ru-RU" sz="4800" dirty="0">
              <a:solidFill>
                <a:srgbClr val="FF0000"/>
              </a:solidFill>
              <a:latin typeface="Comic Sans MS" pitchFamily="66" charset="0"/>
            </a:endParaRPr>
          </a:p>
          <a:p>
            <a:pPr algn="r"/>
            <a:endParaRPr lang="ru-RU" sz="4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r"/>
            <a:r>
              <a:rPr lang="uk-UA" sz="3200" dirty="0" smtClean="0">
                <a:latin typeface="Comic Sans MS" pitchFamily="66" charset="0"/>
              </a:rPr>
              <a:t>                </a:t>
            </a:r>
          </a:p>
          <a:p>
            <a:pPr algn="r"/>
            <a:endParaRPr lang="uk-UA" sz="3200" dirty="0">
              <a:latin typeface="Comic Sans MS" pitchFamily="66" charset="0"/>
            </a:endParaRPr>
          </a:p>
        </p:txBody>
      </p:sp>
      <p:pic>
        <p:nvPicPr>
          <p:cNvPr id="4113" name="Picture 17" descr="MC900432586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0"/>
            <a:ext cx="762000" cy="762000"/>
          </a:xfrm>
          <a:prstGeom prst="rect">
            <a:avLst/>
          </a:prstGeom>
          <a:noFill/>
        </p:spPr>
      </p:pic>
      <p:pic>
        <p:nvPicPr>
          <p:cNvPr id="4115" name="Picture 19" descr="MC900432586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0"/>
            <a:ext cx="762000" cy="762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429000" y="274638"/>
            <a:ext cx="5410200" cy="277336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«Мотанка» –      </a:t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українська народна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іграшка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457200" y="533400"/>
            <a:ext cx="2971800" cy="6135960"/>
          </a:xfrm>
        </p:spPr>
        <p:txBody>
          <a:bodyPr>
            <a:normAutofit/>
          </a:bodyPr>
          <a:lstStyle/>
          <a:p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200" dirty="0">
              <a:latin typeface="Times New Roman" pitchFamily="18" charset="0"/>
              <a:cs typeface="Times New Roman" pitchFamily="18" charset="0"/>
            </a:endParaRPr>
          </a:p>
          <a:p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200" dirty="0">
              <a:latin typeface="Times New Roman" pitchFamily="18" charset="0"/>
              <a:cs typeface="Times New Roman" pitchFamily="18" charset="0"/>
            </a:endParaRPr>
          </a:p>
          <a:p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200" dirty="0">
              <a:latin typeface="Times New Roman" pitchFamily="18" charset="0"/>
              <a:cs typeface="Times New Roman" pitchFamily="18" charset="0"/>
            </a:endParaRPr>
          </a:p>
          <a:p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200" dirty="0">
              <a:latin typeface="Times New Roman" pitchFamily="18" charset="0"/>
              <a:cs typeface="Times New Roman" pitchFamily="18" charset="0"/>
            </a:endParaRPr>
          </a:p>
          <a:p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200" dirty="0">
              <a:latin typeface="Times New Roman" pitchFamily="18" charset="0"/>
              <a:cs typeface="Times New Roman" pitchFamily="18" charset="0"/>
            </a:endParaRPr>
          </a:p>
          <a:p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200" dirty="0">
              <a:latin typeface="Times New Roman" pitchFamily="18" charset="0"/>
              <a:cs typeface="Times New Roman" pitchFamily="18" charset="0"/>
            </a:endParaRPr>
          </a:p>
          <a:p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200" dirty="0">
              <a:latin typeface="Times New Roman" pitchFamily="18" charset="0"/>
              <a:cs typeface="Times New Roman" pitchFamily="18" charset="0"/>
            </a:endParaRPr>
          </a:p>
          <a:p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200" dirty="0">
              <a:latin typeface="Times New Roman" pitchFamily="18" charset="0"/>
              <a:cs typeface="Times New Roman" pitchFamily="18" charset="0"/>
            </a:endParaRPr>
          </a:p>
          <a:p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200" dirty="0">
              <a:latin typeface="Times New Roman" pitchFamily="18" charset="0"/>
              <a:cs typeface="Times New Roman" pitchFamily="18" charset="0"/>
            </a:endParaRPr>
          </a:p>
          <a:p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200" dirty="0">
              <a:latin typeface="Times New Roman" pitchFamily="18" charset="0"/>
              <a:cs typeface="Times New Roman" pitchFamily="18" charset="0"/>
            </a:endParaRPr>
          </a:p>
          <a:p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200" dirty="0">
              <a:latin typeface="Times New Roman" pitchFamily="18" charset="0"/>
              <a:cs typeface="Times New Roman" pitchFamily="18" charset="0"/>
            </a:endParaRPr>
          </a:p>
          <a:p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200" dirty="0">
              <a:latin typeface="Times New Roman" pitchFamily="18" charset="0"/>
              <a:cs typeface="Times New Roman" pitchFamily="18" charset="0"/>
            </a:endParaRPr>
          </a:p>
          <a:p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2819400"/>
            <a:ext cx="4038600" cy="3306763"/>
          </a:xfrm>
        </p:spPr>
        <p:txBody>
          <a:bodyPr>
            <a:normAutofit/>
          </a:bodyPr>
          <a:lstStyle/>
          <a:p>
            <a:pPr algn="r">
              <a:buNone/>
            </a:pPr>
            <a:endParaRPr lang="uk-UA" dirty="0" smtClean="0">
              <a:latin typeface="Comic Sans MS" pitchFamily="66" charset="0"/>
            </a:endParaRPr>
          </a:p>
          <a:p>
            <a:pPr algn="ctr">
              <a:buNone/>
            </a:pPr>
            <a:endParaRPr lang="uk-UA" dirty="0" smtClean="0">
              <a:latin typeface="Comic Sans MS" pitchFamily="66" charset="0"/>
            </a:endParaRPr>
          </a:p>
          <a:p>
            <a:pPr algn="ctr">
              <a:buNone/>
            </a:pPr>
            <a:endParaRPr lang="uk-UA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uk-UA" dirty="0" smtClean="0">
                <a:latin typeface="Comic Sans MS" pitchFamily="66" charset="0"/>
              </a:rPr>
              <a:t>Підготувала          </a:t>
            </a:r>
          </a:p>
          <a:p>
            <a:pPr algn="ctr">
              <a:buNone/>
            </a:pPr>
            <a:r>
              <a:rPr lang="uk-UA" dirty="0" smtClean="0">
                <a:latin typeface="Comic Sans MS" pitchFamily="66" charset="0"/>
              </a:rPr>
              <a:t> Шелудько</a:t>
            </a:r>
            <a:r>
              <a:rPr lang="uk-UA" dirty="0">
                <a:latin typeface="Comic Sans MS" pitchFamily="66" charset="0"/>
              </a:rPr>
              <a:t> </a:t>
            </a:r>
            <a:r>
              <a:rPr lang="uk-UA" dirty="0" smtClean="0">
                <a:latin typeface="Comic Sans MS" pitchFamily="66" charset="0"/>
              </a:rPr>
              <a:t>Юлія</a:t>
            </a:r>
          </a:p>
          <a:p>
            <a:pPr algn="ctr">
              <a:buNone/>
            </a:pPr>
            <a:r>
              <a:rPr lang="uk-UA" dirty="0" smtClean="0">
                <a:latin typeface="Comic Sans MS" pitchFamily="66" charset="0"/>
              </a:rPr>
              <a:t>10 клас</a:t>
            </a:r>
            <a:endParaRPr lang="ru-RU" dirty="0"/>
          </a:p>
        </p:txBody>
      </p:sp>
      <p:pic>
        <p:nvPicPr>
          <p:cNvPr id="11" name="Рисунок 10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28600"/>
            <a:ext cx="4419600" cy="60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AutoShape 13"/>
          <p:cNvSpPr>
            <a:spLocks noChangeArrowheads="1"/>
          </p:cNvSpPr>
          <p:nvPr/>
        </p:nvSpPr>
        <p:spPr bwMode="auto">
          <a:xfrm>
            <a:off x="395536" y="260648"/>
            <a:ext cx="8458200" cy="6248400"/>
          </a:xfrm>
          <a:prstGeom prst="foldedCorner">
            <a:avLst>
              <a:gd name="adj" fmla="val 23069"/>
            </a:avLst>
          </a:prstGeom>
          <a:solidFill>
            <a:srgbClr val="FFFFCC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ru-RU" sz="4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r"/>
            <a:endParaRPr lang="ru-RU" sz="4800" dirty="0">
              <a:solidFill>
                <a:srgbClr val="FF0000"/>
              </a:solidFill>
              <a:latin typeface="Comic Sans MS" pitchFamily="66" charset="0"/>
            </a:endParaRPr>
          </a:p>
          <a:p>
            <a:pPr algn="r"/>
            <a:endParaRPr lang="ru-RU" sz="4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r"/>
            <a:r>
              <a:rPr lang="uk-UA" sz="3200" dirty="0" smtClean="0">
                <a:latin typeface="Comic Sans MS" pitchFamily="66" charset="0"/>
              </a:rPr>
              <a:t>                </a:t>
            </a:r>
          </a:p>
          <a:p>
            <a:pPr algn="r"/>
            <a:endParaRPr lang="uk-UA" sz="3200" dirty="0">
              <a:latin typeface="Comic Sans MS" pitchFamily="66" charset="0"/>
            </a:endParaRPr>
          </a:p>
        </p:txBody>
      </p:sp>
      <p:pic>
        <p:nvPicPr>
          <p:cNvPr id="4113" name="Picture 17" descr="MC90043258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0"/>
            <a:ext cx="762000" cy="762000"/>
          </a:xfrm>
          <a:prstGeom prst="rect">
            <a:avLst/>
          </a:prstGeom>
          <a:noFill/>
        </p:spPr>
      </p:pic>
      <p:pic>
        <p:nvPicPr>
          <p:cNvPr id="4115" name="Picture 19" descr="MC90043258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762000" cy="762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0958" y="76688"/>
            <a:ext cx="8686800" cy="841248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Мотанка»  </a:t>
            </a:r>
            <a:endParaRPr lang="ru-RU" sz="4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10000" cy="5029200"/>
          </a:xfrm>
        </p:spPr>
        <p:txBody>
          <a:bodyPr/>
          <a:lstStyle/>
          <a:p>
            <a:pPr>
              <a:buNone/>
            </a:pPr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077459" y="1250707"/>
            <a:ext cx="4896408" cy="464758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400" b="1" i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Вузликова лялька зроблена 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   з тканини. </a:t>
            </a:r>
            <a:r>
              <a:rPr lang="ru-RU" sz="2400" b="1" i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Назва </a:t>
            </a:r>
            <a:r>
              <a:rPr lang="ru-RU" sz="2400" b="1" i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походить від українського слова  «мотати». Перші мотанки </a:t>
            </a:r>
            <a:r>
              <a:rPr lang="ru-RU" sz="2400" b="1" i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не </a:t>
            </a:r>
            <a:r>
              <a:rPr lang="ru-RU" sz="2400" b="1" i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мали </a:t>
            </a:r>
            <a:r>
              <a:rPr lang="ru-RU" sz="2400" b="1" i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рук, ніг і тулуба. Виразною </a:t>
            </a:r>
            <a:r>
              <a:rPr lang="ru-RU" sz="2400" b="1" i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була </a:t>
            </a:r>
            <a:r>
              <a:rPr lang="ru-RU" sz="2400" b="1" i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лише голова. Обличчя «пусте» або з хрестом, вишитим різнокольоровими </a:t>
            </a:r>
            <a:endParaRPr lang="ru-RU" sz="2400" b="1" i="1" dirty="0" smtClean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i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   нитками. </a:t>
            </a:r>
          </a:p>
          <a:p>
            <a:pPr>
              <a:buNone/>
            </a:pPr>
            <a:endParaRPr lang="ru-RU" sz="2400" b="1" i="1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  <a:p>
            <a:pPr>
              <a:buNone/>
            </a:pPr>
            <a:endParaRPr lang="ru-RU" sz="2400" b="1" i="1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736400"/>
            <a:ext cx="4083164" cy="5644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AutoShape 13"/>
          <p:cNvSpPr>
            <a:spLocks noChangeArrowheads="1"/>
          </p:cNvSpPr>
          <p:nvPr/>
        </p:nvSpPr>
        <p:spPr bwMode="auto">
          <a:xfrm>
            <a:off x="304800" y="379732"/>
            <a:ext cx="8458200" cy="6248400"/>
          </a:xfrm>
          <a:prstGeom prst="foldedCorner">
            <a:avLst>
              <a:gd name="adj" fmla="val 23069"/>
            </a:avLst>
          </a:prstGeom>
          <a:solidFill>
            <a:srgbClr val="FFFFCC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i="1" dirty="0" err="1">
                <a:latin typeface="Comic Sans MS" pitchFamily="66" charset="0"/>
              </a:rPr>
              <a:t>Найважливіший</a:t>
            </a:r>
            <a:r>
              <a:rPr lang="ru-RU" b="1" i="1" dirty="0">
                <a:latin typeface="Comic Sans MS" pitchFamily="66" charset="0"/>
              </a:rPr>
              <a:t> </a:t>
            </a:r>
            <a:r>
              <a:rPr lang="ru-RU" b="1" i="1" dirty="0" err="1">
                <a:latin typeface="Comic Sans MS" pitchFamily="66" charset="0"/>
              </a:rPr>
              <a:t>етап</a:t>
            </a:r>
            <a:r>
              <a:rPr lang="ru-RU" b="1" i="1" dirty="0">
                <a:latin typeface="Comic Sans MS" pitchFamily="66" charset="0"/>
              </a:rPr>
              <a:t> у </a:t>
            </a:r>
            <a:r>
              <a:rPr lang="ru-RU" b="1" i="1" dirty="0" err="1">
                <a:latin typeface="Comic Sans MS" pitchFamily="66" charset="0"/>
              </a:rPr>
              <a:t>виготовленні</a:t>
            </a:r>
            <a:r>
              <a:rPr lang="ru-RU" b="1" i="1" dirty="0">
                <a:latin typeface="Comic Sans MS" pitchFamily="66" charset="0"/>
              </a:rPr>
              <a:t> ляльки-</a:t>
            </a:r>
            <a:r>
              <a:rPr lang="ru-RU" b="1" i="1" dirty="0" err="1">
                <a:latin typeface="Comic Sans MS" pitchFamily="66" charset="0"/>
              </a:rPr>
              <a:t>мотанки</a:t>
            </a:r>
            <a:r>
              <a:rPr lang="ru-RU" b="1" i="1" dirty="0">
                <a:latin typeface="Comic Sans MS" pitchFamily="66" charset="0"/>
              </a:rPr>
              <a:t> - </a:t>
            </a:r>
            <a:r>
              <a:rPr lang="ru-RU" b="1" i="1" dirty="0" err="1">
                <a:latin typeface="Comic Sans MS" pitchFamily="66" charset="0"/>
              </a:rPr>
              <a:t>формування</a:t>
            </a:r>
            <a:r>
              <a:rPr lang="ru-RU" b="1" i="1" dirty="0">
                <a:latin typeface="Comic Sans MS" pitchFamily="66" charset="0"/>
              </a:rPr>
              <a:t> </a:t>
            </a:r>
            <a:r>
              <a:rPr lang="ru-RU" b="1" i="1" dirty="0" err="1">
                <a:latin typeface="Comic Sans MS" pitchFamily="66" charset="0"/>
              </a:rPr>
              <a:t>ідеї</a:t>
            </a:r>
            <a:r>
              <a:rPr lang="ru-RU" b="1" i="1" dirty="0" smtClean="0">
                <a:latin typeface="Comic Sans MS" pitchFamily="66" charset="0"/>
              </a:rPr>
              <a:t>,</a:t>
            </a:r>
          </a:p>
          <a:p>
            <a:pPr algn="ctr"/>
            <a:r>
              <a:rPr lang="ru-RU" b="1" i="1" dirty="0" smtClean="0">
                <a:latin typeface="Comic Sans MS" pitchFamily="66" charset="0"/>
              </a:rPr>
              <a:t> </a:t>
            </a:r>
            <a:r>
              <a:rPr lang="ru-RU" b="1" i="1" dirty="0" err="1">
                <a:latin typeface="Comic Sans MS" pitchFamily="66" charset="0"/>
              </a:rPr>
              <a:t>задуму</a:t>
            </a:r>
            <a:r>
              <a:rPr lang="ru-RU" b="1" i="1" dirty="0">
                <a:latin typeface="Comic Sans MS" pitchFamily="66" charset="0"/>
              </a:rPr>
              <a:t>, образу. </a:t>
            </a:r>
            <a:endParaRPr lang="ru-RU" b="1" i="1" dirty="0" smtClean="0">
              <a:latin typeface="Comic Sans MS" pitchFamily="66" charset="0"/>
            </a:endParaRPr>
          </a:p>
          <a:p>
            <a:pPr algn="ctr"/>
            <a:r>
              <a:rPr lang="ru-RU" b="1" i="1" dirty="0" smtClean="0">
                <a:latin typeface="Comic Sans MS" pitchFamily="66" charset="0"/>
              </a:rPr>
              <a:t>А </a:t>
            </a:r>
            <a:r>
              <a:rPr lang="ru-RU" b="1" i="1" dirty="0" err="1">
                <a:latin typeface="Comic Sans MS" pitchFamily="66" charset="0"/>
              </a:rPr>
              <a:t>вже</a:t>
            </a:r>
            <a:r>
              <a:rPr lang="ru-RU" b="1" i="1" dirty="0">
                <a:latin typeface="Comic Sans MS" pitchFamily="66" charset="0"/>
              </a:rPr>
              <a:t> </a:t>
            </a:r>
            <a:r>
              <a:rPr lang="ru-RU" b="1" i="1" dirty="0" err="1">
                <a:latin typeface="Comic Sans MS" pitchFamily="66" charset="0"/>
              </a:rPr>
              <a:t>під</a:t>
            </a:r>
            <a:r>
              <a:rPr lang="ru-RU" b="1" i="1" dirty="0">
                <a:latin typeface="Comic Sans MS" pitchFamily="66" charset="0"/>
              </a:rPr>
              <a:t> </a:t>
            </a:r>
            <a:r>
              <a:rPr lang="ru-RU" b="1" i="1" dirty="0" err="1">
                <a:latin typeface="Comic Sans MS" pitchFamily="66" charset="0"/>
              </a:rPr>
              <a:t>ідею</a:t>
            </a:r>
            <a:r>
              <a:rPr lang="ru-RU" b="1" i="1" dirty="0">
                <a:latin typeface="Comic Sans MS" pitchFamily="66" charset="0"/>
              </a:rPr>
              <a:t> </a:t>
            </a:r>
            <a:r>
              <a:rPr lang="ru-RU" b="1" i="1" dirty="0" err="1">
                <a:latin typeface="Comic Sans MS" pitchFamily="66" charset="0"/>
              </a:rPr>
              <a:t>підбирається</a:t>
            </a:r>
            <a:r>
              <a:rPr lang="ru-RU" b="1" i="1" dirty="0">
                <a:latin typeface="Comic Sans MS" pitchFamily="66" charset="0"/>
              </a:rPr>
              <a:t> </a:t>
            </a:r>
            <a:r>
              <a:rPr lang="ru-RU" b="1" i="1" dirty="0" err="1" smtClean="0">
                <a:latin typeface="Comic Sans MS" pitchFamily="66" charset="0"/>
              </a:rPr>
              <a:t>матеріал</a:t>
            </a:r>
            <a:endParaRPr lang="ru-RU" b="1" i="1" dirty="0" smtClean="0">
              <a:latin typeface="Comic Sans MS" pitchFamily="66" charset="0"/>
            </a:endParaRPr>
          </a:p>
          <a:p>
            <a:pPr algn="ctr"/>
            <a:r>
              <a:rPr lang="ru-RU" b="1" i="1" dirty="0" smtClean="0">
                <a:latin typeface="Comic Sans MS" pitchFamily="66" charset="0"/>
              </a:rPr>
              <a:t> </a:t>
            </a:r>
            <a:r>
              <a:rPr lang="ru-RU" b="1" i="1" dirty="0">
                <a:latin typeface="Comic Sans MS" pitchFamily="66" charset="0"/>
              </a:rPr>
              <a:t>і </a:t>
            </a:r>
            <a:r>
              <a:rPr lang="ru-RU" b="1" i="1" dirty="0" err="1">
                <a:latin typeface="Comic Sans MS" pitchFamily="66" charset="0"/>
              </a:rPr>
              <a:t>з'являється</a:t>
            </a:r>
            <a:r>
              <a:rPr lang="ru-RU" b="1" i="1" dirty="0">
                <a:latin typeface="Comic Sans MS" pitchFamily="66" charset="0"/>
              </a:rPr>
              <a:t> </a:t>
            </a:r>
            <a:r>
              <a:rPr lang="ru-RU" b="1" i="1" dirty="0" err="1">
                <a:latin typeface="Comic Sans MS" pitchFamily="66" charset="0"/>
              </a:rPr>
              <a:t>ім'я</a:t>
            </a:r>
            <a:r>
              <a:rPr lang="ru-RU" b="1" i="1" dirty="0">
                <a:latin typeface="Comic Sans MS" pitchFamily="66" charset="0"/>
              </a:rPr>
              <a:t> ляльки, </a:t>
            </a:r>
            <a:r>
              <a:rPr lang="ru-RU" b="1" i="1" dirty="0" err="1">
                <a:latin typeface="Comic Sans MS" pitchFamily="66" charset="0"/>
              </a:rPr>
              <a:t>тобто</a:t>
            </a:r>
            <a:r>
              <a:rPr lang="ru-RU" b="1" i="1" dirty="0">
                <a:latin typeface="Comic Sans MS" pitchFamily="66" charset="0"/>
              </a:rPr>
              <a:t> </a:t>
            </a:r>
            <a:r>
              <a:rPr lang="ru-RU" b="1" i="1" dirty="0" err="1">
                <a:latin typeface="Comic Sans MS" pitchFamily="66" charset="0"/>
              </a:rPr>
              <a:t>задум</a:t>
            </a:r>
            <a:r>
              <a:rPr lang="ru-RU" b="1" i="1" dirty="0">
                <a:latin typeface="Comic Sans MS" pitchFamily="66" charset="0"/>
              </a:rPr>
              <a:t> </a:t>
            </a:r>
            <a:r>
              <a:rPr lang="ru-RU" b="1" i="1" dirty="0" err="1">
                <a:latin typeface="Comic Sans MS" pitchFamily="66" charset="0"/>
              </a:rPr>
              <a:t>реалізовується</a:t>
            </a:r>
            <a:r>
              <a:rPr lang="ru-RU" b="1" i="1" dirty="0">
                <a:latin typeface="Comic Sans MS" pitchFamily="66" charset="0"/>
              </a:rPr>
              <a:t>. </a:t>
            </a:r>
            <a:r>
              <a:rPr lang="ru-RU" b="1" i="1" dirty="0" err="1">
                <a:latin typeface="Comic Sans MS" pitchFamily="66" charset="0"/>
              </a:rPr>
              <a:t>Умовно</a:t>
            </a:r>
            <a:r>
              <a:rPr lang="ru-RU" b="1" i="1" dirty="0">
                <a:latin typeface="Comic Sans MS" pitchFamily="66" charset="0"/>
              </a:rPr>
              <a:t> </a:t>
            </a:r>
            <a:endParaRPr lang="ru-RU" b="1" i="1" dirty="0" smtClean="0">
              <a:latin typeface="Comic Sans MS" pitchFamily="66" charset="0"/>
            </a:endParaRPr>
          </a:p>
          <a:p>
            <a:pPr algn="ctr"/>
            <a:r>
              <a:rPr lang="ru-RU" b="1" i="1" dirty="0" smtClean="0">
                <a:latin typeface="Comic Sans MS" pitchFamily="66" charset="0"/>
              </a:rPr>
              <a:t>роботу </a:t>
            </a:r>
            <a:r>
              <a:rPr lang="ru-RU" b="1" i="1" dirty="0">
                <a:latin typeface="Comic Sans MS" pitchFamily="66" charset="0"/>
              </a:rPr>
              <a:t>над ляльками-</a:t>
            </a:r>
            <a:r>
              <a:rPr lang="ru-RU" b="1" i="1" dirty="0" err="1">
                <a:latin typeface="Comic Sans MS" pitchFamily="66" charset="0"/>
              </a:rPr>
              <a:t>мотанками</a:t>
            </a:r>
            <a:r>
              <a:rPr lang="ru-RU" b="1" i="1" dirty="0">
                <a:latin typeface="Comic Sans MS" pitchFamily="66" charset="0"/>
              </a:rPr>
              <a:t> </a:t>
            </a:r>
            <a:r>
              <a:rPr lang="ru-RU" b="1" i="1" dirty="0" err="1">
                <a:latin typeface="Comic Sans MS" pitchFamily="66" charset="0"/>
              </a:rPr>
              <a:t>можна</a:t>
            </a:r>
            <a:r>
              <a:rPr lang="ru-RU" b="1" i="1" dirty="0">
                <a:latin typeface="Comic Sans MS" pitchFamily="66" charset="0"/>
              </a:rPr>
              <a:t> </a:t>
            </a:r>
            <a:r>
              <a:rPr lang="ru-RU" b="1" i="1" dirty="0" err="1">
                <a:latin typeface="Comic Sans MS" pitchFamily="66" charset="0"/>
              </a:rPr>
              <a:t>розділити</a:t>
            </a:r>
            <a:r>
              <a:rPr lang="ru-RU" b="1" i="1" dirty="0">
                <a:latin typeface="Comic Sans MS" pitchFamily="66" charset="0"/>
              </a:rPr>
              <a:t> на </a:t>
            </a:r>
            <a:endParaRPr lang="ru-RU" b="1" i="1" dirty="0" smtClean="0">
              <a:latin typeface="Comic Sans MS" pitchFamily="66" charset="0"/>
            </a:endParaRPr>
          </a:p>
          <a:p>
            <a:pPr algn="ctr"/>
            <a:r>
              <a:rPr lang="ru-RU" b="1" i="1" dirty="0" smtClean="0">
                <a:latin typeface="Comic Sans MS" pitchFamily="66" charset="0"/>
              </a:rPr>
              <a:t>два </a:t>
            </a:r>
            <a:r>
              <a:rPr lang="ru-RU" b="1" i="1" dirty="0" err="1">
                <a:latin typeface="Comic Sans MS" pitchFamily="66" charset="0"/>
              </a:rPr>
              <a:t>етапи</a:t>
            </a:r>
            <a:r>
              <a:rPr lang="ru-RU" b="1" i="1" dirty="0">
                <a:latin typeface="Comic Sans MS" pitchFamily="66" charset="0"/>
              </a:rPr>
              <a:t>: </a:t>
            </a:r>
            <a:r>
              <a:rPr lang="ru-RU" b="1" i="1" dirty="0" err="1">
                <a:latin typeface="Comic Sans MS" pitchFamily="66" charset="0"/>
              </a:rPr>
              <a:t>створення</a:t>
            </a:r>
            <a:r>
              <a:rPr lang="ru-RU" b="1" i="1" dirty="0">
                <a:latin typeface="Comic Sans MS" pitchFamily="66" charset="0"/>
              </a:rPr>
              <a:t> </a:t>
            </a:r>
            <a:r>
              <a:rPr lang="ru-RU" b="1" i="1" dirty="0" err="1">
                <a:latin typeface="Comic Sans MS" pitchFamily="66" charset="0"/>
              </a:rPr>
              <a:t>тіла</a:t>
            </a:r>
            <a:r>
              <a:rPr lang="ru-RU" b="1" i="1" dirty="0">
                <a:latin typeface="Comic Sans MS" pitchFamily="66" charset="0"/>
              </a:rPr>
              <a:t> ляльки і </a:t>
            </a:r>
            <a:r>
              <a:rPr lang="ru-RU" b="1" i="1" dirty="0" err="1">
                <a:latin typeface="Comic Sans MS" pitchFamily="66" charset="0"/>
              </a:rPr>
              <a:t>створення</a:t>
            </a:r>
            <a:r>
              <a:rPr lang="ru-RU" b="1" i="1" dirty="0">
                <a:latin typeface="Comic Sans MS" pitchFamily="66" charset="0"/>
              </a:rPr>
              <a:t> </a:t>
            </a:r>
            <a:r>
              <a:rPr lang="ru-RU" b="1" i="1" dirty="0" err="1" smtClean="0">
                <a:latin typeface="Comic Sans MS" pitchFamily="66" charset="0"/>
              </a:rPr>
              <a:t>вбрання</a:t>
            </a:r>
            <a:r>
              <a:rPr lang="ru-RU" b="1" i="1" dirty="0" smtClean="0">
                <a:latin typeface="Comic Sans MS" pitchFamily="66" charset="0"/>
              </a:rPr>
              <a:t>.</a:t>
            </a:r>
          </a:p>
          <a:p>
            <a:pPr algn="ctr"/>
            <a:endParaRPr lang="ru-RU" b="1" i="1" dirty="0">
              <a:latin typeface="Comic Sans MS" pitchFamily="66" charset="0"/>
            </a:endParaRPr>
          </a:p>
          <a:p>
            <a:pPr algn="ctr"/>
            <a:endParaRPr lang="ru-RU" b="1" i="1" dirty="0" smtClean="0">
              <a:latin typeface="Comic Sans MS" pitchFamily="66" charset="0"/>
            </a:endParaRPr>
          </a:p>
          <a:p>
            <a:pPr algn="ctr"/>
            <a:endParaRPr lang="ru-RU" b="1" i="1" dirty="0">
              <a:latin typeface="Comic Sans MS" pitchFamily="66" charset="0"/>
            </a:endParaRPr>
          </a:p>
        </p:txBody>
      </p:sp>
      <p:pic>
        <p:nvPicPr>
          <p:cNvPr id="4113" name="Picture 17" descr="MC90043258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0"/>
            <a:ext cx="762000" cy="762000"/>
          </a:xfrm>
          <a:prstGeom prst="rect">
            <a:avLst/>
          </a:prstGeom>
          <a:noFill/>
        </p:spPr>
      </p:pic>
      <p:pic>
        <p:nvPicPr>
          <p:cNvPr id="4115" name="Picture 19" descr="MC90043258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762000" cy="762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47664" y="379732"/>
            <a:ext cx="5486400" cy="1066800"/>
          </a:xfrm>
        </p:spPr>
        <p:txBody>
          <a:bodyPr>
            <a:normAutofit/>
          </a:bodyPr>
          <a:lstStyle/>
          <a:p>
            <a:pPr algn="ctr"/>
            <a:r>
              <a:rPr lang="ru-RU" sz="2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Ідея проекту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4365104"/>
            <a:ext cx="8153400" cy="3096344"/>
          </a:xfrm>
        </p:spPr>
        <p:txBody>
          <a:bodyPr>
            <a:normAutofit/>
          </a:bodyPr>
          <a:lstStyle/>
          <a:p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3218182"/>
            <a:ext cx="4286250" cy="3409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AutoShape 13"/>
          <p:cNvSpPr>
            <a:spLocks noChangeArrowheads="1"/>
          </p:cNvSpPr>
          <p:nvPr/>
        </p:nvSpPr>
        <p:spPr bwMode="auto">
          <a:xfrm>
            <a:off x="434378" y="381000"/>
            <a:ext cx="8458200" cy="6248400"/>
          </a:xfrm>
          <a:prstGeom prst="foldedCorner">
            <a:avLst>
              <a:gd name="adj" fmla="val 23069"/>
            </a:avLst>
          </a:prstGeom>
          <a:solidFill>
            <a:srgbClr val="FFFFCC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ru-RU" sz="4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r"/>
            <a:endParaRPr lang="ru-RU" sz="4800" dirty="0">
              <a:solidFill>
                <a:srgbClr val="FF0000"/>
              </a:solidFill>
              <a:latin typeface="Comic Sans MS" pitchFamily="66" charset="0"/>
            </a:endParaRPr>
          </a:p>
          <a:p>
            <a:pPr algn="r"/>
            <a:endParaRPr lang="ru-RU" sz="4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r"/>
            <a:r>
              <a:rPr lang="uk-UA" sz="3200" dirty="0" smtClean="0">
                <a:latin typeface="Comic Sans MS" pitchFamily="66" charset="0"/>
              </a:rPr>
              <a:t>                </a:t>
            </a:r>
          </a:p>
          <a:p>
            <a:pPr algn="r"/>
            <a:endParaRPr lang="uk-UA" sz="3200" dirty="0">
              <a:latin typeface="Comic Sans MS" pitchFamily="66" charset="0"/>
            </a:endParaRPr>
          </a:p>
        </p:txBody>
      </p:sp>
      <p:pic>
        <p:nvPicPr>
          <p:cNvPr id="4113" name="Picture 17" descr="MC90043258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0"/>
            <a:ext cx="762000" cy="762000"/>
          </a:xfrm>
          <a:prstGeom prst="rect">
            <a:avLst/>
          </a:prstGeom>
          <a:noFill/>
        </p:spPr>
      </p:pic>
      <p:pic>
        <p:nvPicPr>
          <p:cNvPr id="4115" name="Picture 19" descr="MC90043258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762000" cy="762000"/>
          </a:xfrm>
          <a:prstGeom prst="rect">
            <a:avLst/>
          </a:prstGeom>
          <a:noFill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algn="ctr"/>
            <a:r>
              <a:rPr lang="ru-RU" sz="2800" dirty="0"/>
              <a:t>Матеріали та інструменти:</a:t>
            </a:r>
            <a:endParaRPr lang="ru-RU" sz="28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151917"/>
            <a:ext cx="3826768" cy="2016224"/>
          </a:xfrm>
        </p:spPr>
        <p:txBody>
          <a:bodyPr>
            <a:noAutofit/>
          </a:bodyPr>
          <a:lstStyle/>
          <a:p>
            <a:r>
              <a:rPr lang="ru-RU" sz="1600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Для </a:t>
            </a:r>
            <a:r>
              <a:rPr lang="ru-RU" sz="1600" b="1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створення</a:t>
            </a:r>
            <a:r>
              <a:rPr lang="ru-RU" sz="1600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 ляльки </a:t>
            </a:r>
            <a:r>
              <a:rPr lang="ru-RU" sz="1600" b="1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висотою</a:t>
            </a:r>
            <a:r>
              <a:rPr lang="ru-RU" sz="1600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 28-30 см  </a:t>
            </a:r>
            <a:r>
              <a:rPr lang="ru-RU" sz="1600" b="1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знадобляться</a:t>
            </a:r>
            <a:r>
              <a:rPr lang="ru-RU" sz="1600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1600" b="1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матеріали</a:t>
            </a:r>
            <a:r>
              <a:rPr lang="ru-RU" sz="1600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:</a:t>
            </a:r>
          </a:p>
          <a:p>
            <a:r>
              <a:rPr lang="ru-RU" sz="1600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—</a:t>
            </a:r>
            <a:r>
              <a:rPr lang="ru-RU" sz="1600" b="1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натуральніа</a:t>
            </a:r>
            <a:r>
              <a:rPr lang="ru-RU" sz="1600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 тканина (</a:t>
            </a:r>
            <a:r>
              <a:rPr lang="ru-RU" sz="1600" b="1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льон</a:t>
            </a:r>
            <a:r>
              <a:rPr lang="ru-RU" sz="1600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ru-RU" sz="1600" b="1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бавовна</a:t>
            </a:r>
            <a:r>
              <a:rPr lang="ru-RU" sz="1600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, полотно ) 60×80 см;</a:t>
            </a:r>
            <a:br>
              <a:rPr lang="ru-RU" sz="1600" b="1" i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ru-RU" sz="1600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— </a:t>
            </a:r>
            <a:r>
              <a:rPr lang="ru-RU" sz="1600" b="1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міцні</a:t>
            </a:r>
            <a:r>
              <a:rPr lang="ru-RU" sz="1600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1600" b="1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в’язальні</a:t>
            </a:r>
            <a:r>
              <a:rPr lang="ru-RU" sz="1600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 нитки;</a:t>
            </a:r>
            <a:br>
              <a:rPr lang="ru-RU" sz="1600" b="1" i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ru-RU" sz="1600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— нитки </a:t>
            </a:r>
            <a:r>
              <a:rPr lang="ru-RU" sz="1600" b="1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муліне</a:t>
            </a:r>
            <a:r>
              <a:rPr lang="ru-RU" sz="1600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, або </a:t>
            </a:r>
            <a:r>
              <a:rPr lang="ru-RU" sz="1600" b="1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ірис</a:t>
            </a:r>
            <a:r>
              <a:rPr lang="ru-RU" sz="1600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1600" b="1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трьох-чотирьох</a:t>
            </a:r>
            <a:r>
              <a:rPr lang="ru-RU" sz="1600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1600" b="1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кольорів</a:t>
            </a:r>
            <a:r>
              <a:rPr lang="ru-RU" sz="1600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 для </a:t>
            </a:r>
            <a:r>
              <a:rPr lang="ru-RU" sz="1600" b="1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намотування</a:t>
            </a:r>
            <a:r>
              <a:rPr lang="ru-RU" sz="1600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1600" b="1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хреста</a:t>
            </a:r>
            <a:r>
              <a:rPr lang="ru-RU" sz="1600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;,</a:t>
            </a:r>
          </a:p>
          <a:p>
            <a:r>
              <a:rPr lang="ru-RU" sz="1600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 інструменти:</a:t>
            </a:r>
          </a:p>
          <a:p>
            <a:r>
              <a:rPr lang="ru-RU" sz="1600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— </a:t>
            </a:r>
            <a:r>
              <a:rPr lang="ru-RU" sz="1600" b="1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ножиці</a:t>
            </a:r>
            <a:r>
              <a:rPr lang="ru-RU" sz="1600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;</a:t>
            </a:r>
            <a:br>
              <a:rPr lang="ru-RU" sz="1600" b="1" i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ru-RU" sz="1600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— </a:t>
            </a:r>
            <a:r>
              <a:rPr lang="ru-RU" sz="1600" b="1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гачок</a:t>
            </a:r>
            <a:r>
              <a:rPr lang="ru-RU" sz="1600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 для </a:t>
            </a:r>
            <a:r>
              <a:rPr lang="ru-RU" sz="1600" b="1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в’язання</a:t>
            </a:r>
            <a:r>
              <a:rPr lang="ru-RU" sz="1600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;</a:t>
            </a:r>
          </a:p>
        </p:txBody>
      </p:sp>
      <p:sp>
        <p:nvSpPr>
          <p:cNvPr id="16" name="Содержимое 15"/>
          <p:cNvSpPr>
            <a:spLocks noGrp="1"/>
          </p:cNvSpPr>
          <p:nvPr>
            <p:ph sz="quarter" idx="4"/>
          </p:nvPr>
        </p:nvSpPr>
        <p:spPr>
          <a:xfrm>
            <a:off x="457201" y="2743200"/>
            <a:ext cx="4038599" cy="33829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   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017" y="984651"/>
            <a:ext cx="3540708" cy="5001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AutoShape 13"/>
          <p:cNvSpPr>
            <a:spLocks noChangeArrowheads="1"/>
          </p:cNvSpPr>
          <p:nvPr/>
        </p:nvSpPr>
        <p:spPr bwMode="auto">
          <a:xfrm>
            <a:off x="381000" y="304800"/>
            <a:ext cx="8458200" cy="6248400"/>
          </a:xfrm>
          <a:prstGeom prst="foldedCorner">
            <a:avLst>
              <a:gd name="adj" fmla="val 23069"/>
            </a:avLst>
          </a:prstGeom>
          <a:solidFill>
            <a:srgbClr val="FFFFCC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1400" b="1" i="1" dirty="0" err="1">
                <a:latin typeface="Comic Sans MS" panose="030F0702030302020204" pitchFamily="66" charset="0"/>
              </a:rPr>
              <a:t>Складаємо</a:t>
            </a:r>
            <a:r>
              <a:rPr lang="ru-RU" sz="1400" b="1" i="1" dirty="0">
                <a:latin typeface="Comic Sans MS" pitchFamily="66" charset="0"/>
              </a:rPr>
              <a:t> шматок тканини у </a:t>
            </a:r>
            <a:r>
              <a:rPr lang="ru-RU" sz="1400" b="1" i="1" dirty="0" err="1">
                <a:latin typeface="Comic Sans MS" pitchFamily="66" charset="0"/>
              </a:rPr>
              <a:t>смужку</a:t>
            </a:r>
            <a:r>
              <a:rPr lang="ru-RU" sz="1400" b="1" i="1" dirty="0">
                <a:latin typeface="Comic Sans MS" pitchFamily="66" charset="0"/>
              </a:rPr>
              <a:t>. </a:t>
            </a:r>
            <a:endParaRPr lang="ru-RU" sz="1400" b="1" i="1" dirty="0" smtClean="0">
              <a:latin typeface="Comic Sans MS" pitchFamily="66" charset="0"/>
            </a:endParaRPr>
          </a:p>
          <a:p>
            <a:r>
              <a:rPr lang="ru-RU" sz="1400" b="1" i="1" dirty="0" smtClean="0">
                <a:latin typeface="Comic Sans MS" pitchFamily="66" charset="0"/>
              </a:rPr>
              <a:t> </a:t>
            </a:r>
            <a:r>
              <a:rPr lang="ru-RU" sz="1400" b="1" i="1" dirty="0" err="1">
                <a:latin typeface="Comic Sans MS" pitchFamily="66" charset="0"/>
              </a:rPr>
              <a:t>Орієнтовна</a:t>
            </a:r>
            <a:r>
              <a:rPr lang="ru-RU" sz="1400" b="1" i="1" dirty="0">
                <a:latin typeface="Comic Sans MS" pitchFamily="66" charset="0"/>
              </a:rPr>
              <a:t> ширина </a:t>
            </a:r>
            <a:r>
              <a:rPr lang="ru-RU" sz="1400" b="1" i="1" dirty="0" err="1">
                <a:latin typeface="Comic Sans MS" pitchFamily="66" charset="0"/>
              </a:rPr>
              <a:t>смужки</a:t>
            </a:r>
            <a:r>
              <a:rPr lang="ru-RU" sz="1400" b="1" i="1" dirty="0">
                <a:latin typeface="Comic Sans MS" pitchFamily="66" charset="0"/>
              </a:rPr>
              <a:t> –5-7см. </a:t>
            </a:r>
            <a:r>
              <a:rPr lang="ru-RU" sz="1400" b="1" i="1" dirty="0" err="1">
                <a:latin typeface="Comic Sans MS" pitchFamily="66" charset="0"/>
              </a:rPr>
              <a:t>Скручуємо</a:t>
            </a:r>
            <a:r>
              <a:rPr lang="ru-RU" sz="1400" b="1" i="1" dirty="0">
                <a:latin typeface="Comic Sans MS" pitchFamily="66" charset="0"/>
              </a:rPr>
              <a:t> </a:t>
            </a:r>
            <a:r>
              <a:rPr lang="ru-RU" sz="1400" b="1" i="1" dirty="0" err="1">
                <a:latin typeface="Comic Sans MS" pitchFamily="66" charset="0"/>
              </a:rPr>
              <a:t>смужку</a:t>
            </a:r>
            <a:r>
              <a:rPr lang="ru-RU" sz="1400" b="1" i="1" dirty="0">
                <a:latin typeface="Comic Sans MS" pitchFamily="66" charset="0"/>
              </a:rPr>
              <a:t> «</a:t>
            </a:r>
            <a:r>
              <a:rPr lang="ru-RU" sz="1400" b="1" i="1" dirty="0" err="1">
                <a:latin typeface="Comic Sans MS" pitchFamily="66" charset="0"/>
              </a:rPr>
              <a:t>рулетиком</a:t>
            </a:r>
            <a:r>
              <a:rPr lang="ru-RU" sz="1400" b="1" i="1" dirty="0">
                <a:latin typeface="Comic Sans MS" pitchFamily="66" charset="0"/>
              </a:rPr>
              <a:t>» .</a:t>
            </a:r>
            <a:br>
              <a:rPr lang="ru-RU" sz="1400" b="1" i="1" dirty="0">
                <a:latin typeface="Comic Sans MS" pitchFamily="66" charset="0"/>
              </a:rPr>
            </a:br>
            <a:r>
              <a:rPr lang="ru-RU" sz="1400" b="1" i="1" dirty="0" err="1">
                <a:latin typeface="Comic Sans MS" pitchFamily="66" charset="0"/>
              </a:rPr>
              <a:t>Замотуємо</a:t>
            </a:r>
            <a:r>
              <a:rPr lang="ru-RU" sz="1400" b="1" i="1" dirty="0">
                <a:latin typeface="Comic Sans MS" pitchFamily="66" charset="0"/>
              </a:rPr>
              <a:t> «</a:t>
            </a:r>
            <a:r>
              <a:rPr lang="ru-RU" sz="1400" b="1" i="1" dirty="0" err="1">
                <a:latin typeface="Comic Sans MS" pitchFamily="66" charset="0"/>
              </a:rPr>
              <a:t>рулетик</a:t>
            </a:r>
            <a:r>
              <a:rPr lang="ru-RU" sz="1400" b="1" i="1" dirty="0">
                <a:latin typeface="Comic Sans MS" pitchFamily="66" charset="0"/>
              </a:rPr>
              <a:t>» в </a:t>
            </a:r>
            <a:r>
              <a:rPr lang="ru-RU" sz="1400" b="1" i="1" dirty="0" err="1">
                <a:latin typeface="Comic Sans MS" pitchFamily="66" charset="0"/>
              </a:rPr>
              <a:t>білу</a:t>
            </a:r>
            <a:r>
              <a:rPr lang="ru-RU" sz="1400" b="1" i="1" dirty="0">
                <a:latin typeface="Comic Sans MS" pitchFamily="66" charset="0"/>
              </a:rPr>
              <a:t> </a:t>
            </a:r>
            <a:r>
              <a:rPr lang="ru-RU" sz="1400" b="1" i="1" dirty="0" err="1">
                <a:latin typeface="Comic Sans MS" pitchFamily="66" charset="0"/>
              </a:rPr>
              <a:t>тканинку</a:t>
            </a:r>
            <a:r>
              <a:rPr lang="ru-RU" sz="1400" b="1" i="1" dirty="0">
                <a:latin typeface="Comic Sans MS" pitchFamily="66" charset="0"/>
              </a:rPr>
              <a:t> та </a:t>
            </a:r>
            <a:r>
              <a:rPr lang="ru-RU" sz="1400" b="1" i="1" dirty="0" err="1">
                <a:latin typeface="Comic Sans MS" pitchFamily="66" charset="0"/>
              </a:rPr>
              <a:t>формуємо</a:t>
            </a:r>
            <a:r>
              <a:rPr lang="ru-RU" sz="1400" b="1" i="1" dirty="0">
                <a:latin typeface="Comic Sans MS" pitchFamily="66" charset="0"/>
              </a:rPr>
              <a:t> голову</a:t>
            </a:r>
            <a:r>
              <a:rPr lang="ru-RU" sz="1400" b="1" i="1" dirty="0" smtClean="0">
                <a:latin typeface="Comic Sans MS" pitchFamily="66" charset="0"/>
              </a:rPr>
              <a:t>.</a:t>
            </a:r>
          </a:p>
          <a:p>
            <a:r>
              <a:rPr lang="ru-RU" sz="1400" b="1" i="1" dirty="0" smtClean="0">
                <a:latin typeface="Comic Sans MS" pitchFamily="66" charset="0"/>
              </a:rPr>
              <a:t> </a:t>
            </a:r>
            <a:r>
              <a:rPr lang="ru-RU" sz="1400" b="1" i="1" dirty="0" err="1">
                <a:latin typeface="Comic Sans MS" pitchFamily="66" charset="0"/>
              </a:rPr>
              <a:t>Щільно</a:t>
            </a:r>
            <a:r>
              <a:rPr lang="ru-RU" sz="1400" b="1" i="1" dirty="0">
                <a:latin typeface="Comic Sans MS" pitchFamily="66" charset="0"/>
              </a:rPr>
              <a:t> </a:t>
            </a:r>
            <a:r>
              <a:rPr lang="ru-RU" sz="1400" b="1" i="1" dirty="0" err="1">
                <a:latin typeface="Comic Sans MS" pitchFamily="66" charset="0"/>
              </a:rPr>
              <a:t>огорнувши</a:t>
            </a:r>
            <a:r>
              <a:rPr lang="ru-RU" sz="1400" b="1" i="1" dirty="0">
                <a:latin typeface="Comic Sans MS" pitchFamily="66" charset="0"/>
              </a:rPr>
              <a:t> основу тканиною, </a:t>
            </a:r>
            <a:endParaRPr lang="ru-RU" sz="1400" b="1" i="1" dirty="0" smtClean="0">
              <a:latin typeface="Comic Sans MS" pitchFamily="66" charset="0"/>
            </a:endParaRPr>
          </a:p>
          <a:p>
            <a:r>
              <a:rPr lang="ru-RU" sz="1400" b="1" i="1" dirty="0" err="1" smtClean="0">
                <a:latin typeface="Comic Sans MS" pitchFamily="66" charset="0"/>
              </a:rPr>
              <a:t>робимо</a:t>
            </a:r>
            <a:r>
              <a:rPr lang="ru-RU" sz="1400" b="1" i="1" dirty="0" smtClean="0">
                <a:latin typeface="Comic Sans MS" pitchFamily="66" charset="0"/>
              </a:rPr>
              <a:t> </a:t>
            </a:r>
            <a:r>
              <a:rPr lang="ru-RU" sz="1400" b="1" i="1" dirty="0">
                <a:latin typeface="Comic Sans MS" pitchFamily="66" charset="0"/>
              </a:rPr>
              <a:t>«</a:t>
            </a:r>
            <a:r>
              <a:rPr lang="ru-RU" sz="1400" b="1" i="1" dirty="0" err="1">
                <a:latin typeface="Comic Sans MS" pitchFamily="66" charset="0"/>
              </a:rPr>
              <a:t>шию</a:t>
            </a:r>
            <a:r>
              <a:rPr lang="ru-RU" sz="1400" b="1" i="1" dirty="0">
                <a:latin typeface="Comic Sans MS" pitchFamily="66" charset="0"/>
              </a:rPr>
              <a:t>» –</a:t>
            </a:r>
            <a:r>
              <a:rPr lang="ru-RU" sz="1400" b="1" i="1" dirty="0" err="1">
                <a:latin typeface="Comic Sans MS" pitchFamily="66" charset="0"/>
              </a:rPr>
              <a:t>обмотуємо</a:t>
            </a:r>
            <a:r>
              <a:rPr lang="ru-RU" sz="1400" b="1" i="1" dirty="0">
                <a:latin typeface="Comic Sans MS" pitchFamily="66" charset="0"/>
              </a:rPr>
              <a:t> </a:t>
            </a:r>
            <a:r>
              <a:rPr lang="ru-RU" sz="1400" b="1" i="1" dirty="0" err="1">
                <a:latin typeface="Comic Sans MS" pitchFamily="66" charset="0"/>
              </a:rPr>
              <a:t>ниткою</a:t>
            </a:r>
            <a:r>
              <a:rPr lang="ru-RU" sz="1400" b="1" i="1" dirty="0">
                <a:latin typeface="Comic Sans MS" pitchFamily="66" charset="0"/>
              </a:rPr>
              <a:t> по колу. </a:t>
            </a:r>
            <a:endParaRPr lang="ru-RU" sz="1400" b="1" i="1" dirty="0" smtClean="0">
              <a:latin typeface="Comic Sans MS" pitchFamily="66" charset="0"/>
            </a:endParaRPr>
          </a:p>
          <a:p>
            <a:r>
              <a:rPr lang="ru-RU" sz="1400" b="1" i="1" dirty="0" smtClean="0">
                <a:latin typeface="Comic Sans MS" pitchFamily="66" charset="0"/>
              </a:rPr>
              <a:t>Мотати </a:t>
            </a:r>
            <a:r>
              <a:rPr lang="ru-RU" sz="1400" b="1" i="1" dirty="0">
                <a:latin typeface="Comic Sans MS" pitchFamily="66" charset="0"/>
              </a:rPr>
              <a:t>треба </a:t>
            </a:r>
            <a:r>
              <a:rPr lang="ru-RU" sz="1400" b="1" i="1" dirty="0" err="1">
                <a:latin typeface="Comic Sans MS" pitchFamily="66" charset="0"/>
              </a:rPr>
              <a:t>обов’язково</a:t>
            </a:r>
            <a:r>
              <a:rPr lang="ru-RU" sz="1400" b="1" i="1" dirty="0">
                <a:latin typeface="Comic Sans MS" pitchFamily="66" charset="0"/>
              </a:rPr>
              <a:t> від себе – за </a:t>
            </a:r>
            <a:r>
              <a:rPr lang="ru-RU" sz="1400" b="1" i="1" dirty="0" err="1">
                <a:latin typeface="Comic Sans MS" pitchFamily="66" charset="0"/>
              </a:rPr>
              <a:t>рухом</a:t>
            </a:r>
            <a:r>
              <a:rPr lang="ru-RU" sz="1400" b="1" i="1" dirty="0">
                <a:latin typeface="Comic Sans MS" pitchFamily="66" charset="0"/>
              </a:rPr>
              <a:t> </a:t>
            </a:r>
            <a:r>
              <a:rPr lang="ru-RU" sz="1400" b="1" i="1" dirty="0" err="1">
                <a:latin typeface="Comic Sans MS" pitchFamily="66" charset="0"/>
              </a:rPr>
              <a:t>сонця</a:t>
            </a:r>
            <a:r>
              <a:rPr lang="ru-RU" sz="1400" b="1" i="1" dirty="0">
                <a:latin typeface="Comic Sans MS" pitchFamily="66" charset="0"/>
              </a:rPr>
              <a:t>. </a:t>
            </a:r>
            <a:endParaRPr lang="ru-RU" sz="1400" b="1" i="1" dirty="0" smtClean="0">
              <a:latin typeface="Comic Sans MS" pitchFamily="66" charset="0"/>
            </a:endParaRPr>
          </a:p>
          <a:p>
            <a:r>
              <a:rPr lang="ru-RU" sz="1400" b="1" i="1" dirty="0" smtClean="0">
                <a:latin typeface="Comic Sans MS" pitchFamily="66" charset="0"/>
              </a:rPr>
              <a:t>Лялька </a:t>
            </a:r>
            <a:r>
              <a:rPr lang="ru-RU" sz="1400" b="1" i="1" dirty="0" err="1">
                <a:latin typeface="Comic Sans MS" pitchFamily="66" charset="0"/>
              </a:rPr>
              <a:t>має</a:t>
            </a:r>
            <a:r>
              <a:rPr lang="ru-RU" sz="1400" b="1" i="1" dirty="0">
                <a:latin typeface="Comic Sans MS" pitchFamily="66" charset="0"/>
              </a:rPr>
              <a:t> бути без </a:t>
            </a:r>
            <a:r>
              <a:rPr lang="ru-RU" sz="1400" b="1" i="1" dirty="0" err="1">
                <a:latin typeface="Comic Sans MS" pitchFamily="66" charset="0"/>
              </a:rPr>
              <a:t>вузлів</a:t>
            </a:r>
            <a:r>
              <a:rPr lang="ru-RU" sz="1400" b="1" i="1" dirty="0">
                <a:latin typeface="Comic Sans MS" pitchFamily="66" charset="0"/>
              </a:rPr>
              <a:t>, тому  </a:t>
            </a:r>
            <a:r>
              <a:rPr lang="ru-RU" sz="1400" b="1" i="1" dirty="0" err="1">
                <a:latin typeface="Comic Sans MS" pitchFamily="66" charset="0"/>
              </a:rPr>
              <a:t>закріплюємо</a:t>
            </a:r>
            <a:r>
              <a:rPr lang="ru-RU" sz="1400" b="1" i="1" dirty="0">
                <a:latin typeface="Comic Sans MS" pitchFamily="66" charset="0"/>
              </a:rPr>
              <a:t> нитку петлею</a:t>
            </a:r>
            <a:r>
              <a:rPr lang="ru-RU" sz="1400" b="1" i="1" dirty="0" smtClean="0">
                <a:latin typeface="Comic Sans MS" pitchFamily="66" charset="0"/>
              </a:rPr>
              <a:t>.</a:t>
            </a:r>
          </a:p>
          <a:p>
            <a:endParaRPr lang="ru-RU" sz="1400" dirty="0">
              <a:latin typeface="Comic Sans MS" pitchFamily="66" charset="0"/>
            </a:endParaRPr>
          </a:p>
          <a:p>
            <a:endParaRPr lang="ru-RU" sz="1400" dirty="0" smtClean="0">
              <a:latin typeface="Comic Sans MS" pitchFamily="66" charset="0"/>
            </a:endParaRPr>
          </a:p>
          <a:p>
            <a:endParaRPr lang="ru-RU" sz="1400" dirty="0">
              <a:latin typeface="Comic Sans MS" pitchFamily="66" charset="0"/>
            </a:endParaRPr>
          </a:p>
          <a:p>
            <a:endParaRPr lang="ru-RU" sz="1400" dirty="0" smtClean="0">
              <a:latin typeface="Comic Sans MS" pitchFamily="66" charset="0"/>
            </a:endParaRPr>
          </a:p>
          <a:p>
            <a:endParaRPr lang="ru-RU" sz="1400" dirty="0">
              <a:latin typeface="Comic Sans MS" pitchFamily="66" charset="0"/>
            </a:endParaRPr>
          </a:p>
          <a:p>
            <a:endParaRPr lang="ru-RU" sz="1400" dirty="0" smtClean="0">
              <a:latin typeface="Comic Sans MS" pitchFamily="66" charset="0"/>
            </a:endParaRPr>
          </a:p>
          <a:p>
            <a:endParaRPr lang="ru-RU" sz="1400" dirty="0">
              <a:latin typeface="Comic Sans MS" pitchFamily="66" charset="0"/>
            </a:endParaRPr>
          </a:p>
        </p:txBody>
      </p:sp>
      <p:pic>
        <p:nvPicPr>
          <p:cNvPr id="4113" name="Picture 17" descr="MC90043258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0"/>
            <a:ext cx="762000" cy="762000"/>
          </a:xfrm>
          <a:prstGeom prst="rect">
            <a:avLst/>
          </a:prstGeom>
          <a:noFill/>
        </p:spPr>
      </p:pic>
      <p:pic>
        <p:nvPicPr>
          <p:cNvPr id="4115" name="Picture 19" descr="MC90043258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762000" cy="762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762000" y="44356"/>
            <a:ext cx="8686800" cy="1387624"/>
          </a:xfrm>
        </p:spPr>
        <p:txBody>
          <a:bodyPr/>
          <a:lstStyle/>
          <a:p>
            <a:r>
              <a:rPr lang="ru-RU" dirty="0"/>
              <a:t>Крок1: виготовлення голівки.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0" y="4581128"/>
            <a:ext cx="8686800" cy="22768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 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56114" y="2264689"/>
            <a:ext cx="2956556" cy="3930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1682" y="2727927"/>
            <a:ext cx="2977104" cy="3977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AutoShape 13"/>
          <p:cNvSpPr>
            <a:spLocks noChangeArrowheads="1"/>
          </p:cNvSpPr>
          <p:nvPr/>
        </p:nvSpPr>
        <p:spPr bwMode="auto">
          <a:xfrm>
            <a:off x="260184" y="381000"/>
            <a:ext cx="8579016" cy="6553200"/>
          </a:xfrm>
          <a:prstGeom prst="foldedCorner">
            <a:avLst>
              <a:gd name="adj" fmla="val 23069"/>
            </a:avLst>
          </a:prstGeom>
          <a:solidFill>
            <a:srgbClr val="FFFFCC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ru-RU" sz="4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r"/>
            <a:endParaRPr lang="ru-RU" sz="4800" dirty="0">
              <a:solidFill>
                <a:srgbClr val="FF0000"/>
              </a:solidFill>
              <a:latin typeface="Comic Sans MS" pitchFamily="66" charset="0"/>
            </a:endParaRPr>
          </a:p>
          <a:p>
            <a:pPr algn="r"/>
            <a:endParaRPr lang="ru-RU" sz="4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r"/>
            <a:r>
              <a:rPr lang="uk-UA" sz="3200" dirty="0" smtClean="0">
                <a:latin typeface="Comic Sans MS" pitchFamily="66" charset="0"/>
              </a:rPr>
              <a:t>                </a:t>
            </a:r>
          </a:p>
          <a:p>
            <a:pPr algn="r"/>
            <a:endParaRPr lang="uk-UA" sz="3200" dirty="0">
              <a:latin typeface="Comic Sans MS" pitchFamily="66" charset="0"/>
            </a:endParaRPr>
          </a:p>
        </p:txBody>
      </p:sp>
      <p:pic>
        <p:nvPicPr>
          <p:cNvPr id="4113" name="Picture 17" descr="MC90043258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0"/>
            <a:ext cx="762000" cy="762000"/>
          </a:xfrm>
          <a:prstGeom prst="rect">
            <a:avLst/>
          </a:prstGeom>
          <a:noFill/>
        </p:spPr>
      </p:pic>
      <p:pic>
        <p:nvPicPr>
          <p:cNvPr id="4115" name="Picture 19" descr="MC90043258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762000" cy="762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66700" y="262954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Крок2: </a:t>
            </a:r>
            <a:r>
              <a:rPr lang="ru-RU" sz="3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намотування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хреста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230830" y="1038060"/>
            <a:ext cx="5419328" cy="1396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Підбираємо</a:t>
            </a:r>
            <a:r>
              <a:rPr lang="ru-RU" sz="1600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 нитки, </a:t>
            </a:r>
            <a:r>
              <a:rPr lang="ru-RU" sz="1600" b="1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щоб</a:t>
            </a:r>
            <a:r>
              <a:rPr lang="ru-RU" sz="1600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 вони </a:t>
            </a:r>
            <a:r>
              <a:rPr lang="ru-RU" sz="1600" b="1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личили</a:t>
            </a:r>
            <a:r>
              <a:rPr lang="ru-RU" sz="1600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 до </a:t>
            </a:r>
            <a:r>
              <a:rPr lang="ru-RU" sz="1600" b="1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обраних</a:t>
            </a:r>
            <a:r>
              <a:rPr lang="ru-RU" sz="1600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1600" b="1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кольорів</a:t>
            </a:r>
            <a:r>
              <a:rPr lang="ru-RU" sz="1600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1600" b="1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майбутньо</a:t>
            </a:r>
            <a:r>
              <a:rPr lang="uk-UA" sz="1600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го </a:t>
            </a:r>
            <a:r>
              <a:rPr lang="ru-RU" sz="1600" b="1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одягу</a:t>
            </a:r>
            <a:r>
              <a:rPr lang="ru-RU" sz="1600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 мотанки. </a:t>
            </a:r>
            <a:r>
              <a:rPr lang="uk-UA" sz="1600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Для хреста краще використовувати нитки ірис або муліне 3-х різних , поєднаних між собою кольорів.</a:t>
            </a:r>
            <a:endParaRPr lang="ru-RU" sz="1600" b="1" i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4871" y="1078889"/>
            <a:ext cx="2541474" cy="3384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82" y="2182622"/>
            <a:ext cx="2464581" cy="3289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9434" y="3429602"/>
            <a:ext cx="2367384" cy="3151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0748" y="2005415"/>
            <a:ext cx="2347163" cy="3121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9746" y="3994995"/>
            <a:ext cx="2866667" cy="2333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093450" y="6287158"/>
            <a:ext cx="2608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err="1" smtClean="0">
                <a:latin typeface="Comic Sans MS" panose="030F0702030302020204" pitchFamily="66" charset="0"/>
              </a:rPr>
              <a:t>Огортаємо</a:t>
            </a:r>
            <a:r>
              <a:rPr lang="ru-RU" sz="1600" b="1" i="1" dirty="0" smtClean="0">
                <a:latin typeface="Comic Sans MS" panose="030F0702030302020204" pitchFamily="66" charset="0"/>
              </a:rPr>
              <a:t> </a:t>
            </a:r>
            <a:r>
              <a:rPr lang="ru-RU" sz="1600" b="1" i="1" dirty="0" err="1" smtClean="0">
                <a:latin typeface="Comic Sans MS" panose="030F0702030302020204" pitchFamily="66" charset="0"/>
              </a:rPr>
              <a:t>хустиною</a:t>
            </a:r>
            <a:r>
              <a:rPr lang="ru-RU" sz="1600" b="1" i="1" dirty="0" smtClean="0">
                <a:latin typeface="Comic Sans MS" panose="030F0702030302020204" pitchFamily="66" charset="0"/>
              </a:rPr>
              <a:t> голову ляльки.</a:t>
            </a:r>
            <a:endParaRPr lang="ru-RU" sz="1600" b="1" i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AutoShape 13"/>
          <p:cNvSpPr>
            <a:spLocks noChangeArrowheads="1"/>
          </p:cNvSpPr>
          <p:nvPr/>
        </p:nvSpPr>
        <p:spPr bwMode="auto">
          <a:xfrm>
            <a:off x="381000" y="304800"/>
            <a:ext cx="8458200" cy="6248400"/>
          </a:xfrm>
          <a:prstGeom prst="foldedCorner">
            <a:avLst>
              <a:gd name="adj" fmla="val 23069"/>
            </a:avLst>
          </a:prstGeom>
          <a:solidFill>
            <a:srgbClr val="FFFFCC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i="1" dirty="0" err="1">
                <a:latin typeface="Comic Sans MS" pitchFamily="66" charset="0"/>
              </a:rPr>
              <a:t>Перев’язуємо</a:t>
            </a:r>
            <a:r>
              <a:rPr lang="ru-RU" sz="1400" b="1" i="1" dirty="0">
                <a:latin typeface="Comic Sans MS" pitchFamily="66" charset="0"/>
              </a:rPr>
              <a:t> </a:t>
            </a:r>
            <a:r>
              <a:rPr lang="ru-RU" sz="1400" b="1" i="1" dirty="0" err="1">
                <a:latin typeface="Comic Sans MS" pitchFamily="66" charset="0"/>
              </a:rPr>
              <a:t>хустку</a:t>
            </a:r>
            <a:r>
              <a:rPr lang="ru-RU" sz="1400" b="1" i="1" dirty="0">
                <a:latin typeface="Comic Sans MS" pitchFamily="66" charset="0"/>
              </a:rPr>
              <a:t> </a:t>
            </a:r>
            <a:r>
              <a:rPr lang="ru-RU" sz="1400" b="1" i="1" dirty="0" err="1">
                <a:latin typeface="Comic Sans MS" pitchFamily="66" charset="0"/>
              </a:rPr>
              <a:t>під</a:t>
            </a:r>
            <a:r>
              <a:rPr lang="ru-RU" sz="1400" b="1" i="1" dirty="0">
                <a:latin typeface="Comic Sans MS" pitchFamily="66" charset="0"/>
              </a:rPr>
              <a:t> готовою ляльки </a:t>
            </a:r>
            <a:endParaRPr lang="ru-RU" sz="1400" b="1" i="1" dirty="0" smtClean="0">
              <a:latin typeface="Comic Sans MS" pitchFamily="66" charset="0"/>
            </a:endParaRPr>
          </a:p>
          <a:p>
            <a:r>
              <a:rPr lang="ru-RU" sz="1400" b="1" i="1" dirty="0" err="1" smtClean="0">
                <a:latin typeface="Comic Sans MS" pitchFamily="66" charset="0"/>
              </a:rPr>
              <a:t>цупкою</a:t>
            </a:r>
            <a:r>
              <a:rPr lang="ru-RU" sz="1400" b="1" i="1" dirty="0" smtClean="0">
                <a:latin typeface="Comic Sans MS" pitchFamily="66" charset="0"/>
              </a:rPr>
              <a:t> </a:t>
            </a:r>
            <a:r>
              <a:rPr lang="ru-RU" sz="1400" b="1" i="1" dirty="0" err="1">
                <a:latin typeface="Comic Sans MS" pitchFamily="66" charset="0"/>
              </a:rPr>
              <a:t>ниткою</a:t>
            </a:r>
            <a:r>
              <a:rPr lang="ru-RU" sz="1400" b="1" i="1" dirty="0">
                <a:latin typeface="Comic Sans MS" pitchFamily="66" charset="0"/>
              </a:rPr>
              <a:t> й</a:t>
            </a:r>
            <a:r>
              <a:rPr lang="ru-RU" sz="1400" b="1" i="1" dirty="0" smtClean="0">
                <a:latin typeface="Comic Sans MS" pitchFamily="66" charset="0"/>
              </a:rPr>
              <a:t>,</a:t>
            </a:r>
          </a:p>
          <a:p>
            <a:r>
              <a:rPr lang="ru-RU" sz="1400" b="1" i="1" dirty="0" smtClean="0">
                <a:latin typeface="Comic Sans MS" pitchFamily="66" charset="0"/>
              </a:rPr>
              <a:t> </a:t>
            </a:r>
            <a:r>
              <a:rPr lang="ru-RU" sz="1400" b="1" i="1" dirty="0">
                <a:latin typeface="Comic Sans MS" pitchFamily="66" charset="0"/>
              </a:rPr>
              <a:t>не </a:t>
            </a:r>
            <a:r>
              <a:rPr lang="ru-RU" sz="1400" b="1" i="1" dirty="0" err="1">
                <a:latin typeface="Comic Sans MS" pitchFamily="66" charset="0"/>
              </a:rPr>
              <a:t>відрізаючи</a:t>
            </a:r>
            <a:r>
              <a:rPr lang="ru-RU" sz="1400" b="1" i="1" dirty="0">
                <a:latin typeface="Comic Sans MS" pitchFamily="66" charset="0"/>
              </a:rPr>
              <a:t> </a:t>
            </a:r>
            <a:r>
              <a:rPr lang="ru-RU" sz="1400" b="1" i="1" dirty="0" err="1">
                <a:latin typeface="Comic Sans MS" pitchFamily="66" charset="0"/>
              </a:rPr>
              <a:t>її</a:t>
            </a:r>
            <a:r>
              <a:rPr lang="ru-RU" sz="1400" b="1" i="1" dirty="0">
                <a:latin typeface="Comic Sans MS" pitchFamily="66" charset="0"/>
              </a:rPr>
              <a:t>, </a:t>
            </a:r>
            <a:r>
              <a:rPr lang="ru-RU" sz="1400" b="1" i="1" dirty="0" err="1">
                <a:latin typeface="Comic Sans MS" pitchFamily="66" charset="0"/>
              </a:rPr>
              <a:t>мотаємо</a:t>
            </a:r>
            <a:r>
              <a:rPr lang="ru-RU" sz="1400" b="1" i="1" dirty="0">
                <a:latin typeface="Comic Sans MS" pitchFamily="66" charset="0"/>
              </a:rPr>
              <a:t> «</a:t>
            </a:r>
            <a:r>
              <a:rPr lang="ru-RU" sz="1400" b="1" i="1" dirty="0" err="1">
                <a:latin typeface="Comic Sans MS" pitchFamily="66" charset="0"/>
              </a:rPr>
              <a:t>тіло</a:t>
            </a:r>
            <a:r>
              <a:rPr lang="ru-RU" sz="1400" b="1" i="1" dirty="0">
                <a:latin typeface="Comic Sans MS" pitchFamily="66" charset="0"/>
              </a:rPr>
              <a:t>» ляльки</a:t>
            </a:r>
            <a:r>
              <a:rPr lang="ru-RU" sz="1400" b="1" i="1" dirty="0" smtClean="0">
                <a:latin typeface="Comic Sans MS" pitchFamily="66" charset="0"/>
              </a:rPr>
              <a:t>:</a:t>
            </a:r>
          </a:p>
          <a:p>
            <a:r>
              <a:rPr lang="ru-RU" sz="1400" b="1" i="1" dirty="0" smtClean="0">
                <a:latin typeface="Comic Sans MS" pitchFamily="66" charset="0"/>
              </a:rPr>
              <a:t> </a:t>
            </a:r>
            <a:r>
              <a:rPr lang="ru-RU" sz="1400" b="1" i="1" dirty="0">
                <a:latin typeface="Comic Sans MS" pitchFamily="66" charset="0"/>
              </a:rPr>
              <a:t>від </a:t>
            </a:r>
            <a:r>
              <a:rPr lang="ru-RU" sz="1400" b="1" i="1" dirty="0" err="1">
                <a:latin typeface="Comic Sans MS" pitchFamily="66" charset="0"/>
              </a:rPr>
              <a:t>голови</a:t>
            </a:r>
            <a:r>
              <a:rPr lang="ru-RU" sz="1400" b="1" i="1" dirty="0">
                <a:latin typeface="Comic Sans MS" pitchFamily="66" charset="0"/>
              </a:rPr>
              <a:t> </a:t>
            </a:r>
            <a:r>
              <a:rPr lang="ru-RU" sz="1400" b="1" i="1" dirty="0" err="1">
                <a:latin typeface="Comic Sans MS" pitchFamily="66" charset="0"/>
              </a:rPr>
              <a:t>десь</a:t>
            </a:r>
            <a:r>
              <a:rPr lang="ru-RU" sz="1400" b="1" i="1" dirty="0">
                <a:latin typeface="Comic Sans MS" pitchFamily="66" charset="0"/>
              </a:rPr>
              <a:t> </a:t>
            </a:r>
            <a:r>
              <a:rPr lang="ru-RU" sz="1400" b="1" i="1" dirty="0" err="1">
                <a:latin typeface="Comic Sans MS" pitchFamily="66" charset="0"/>
              </a:rPr>
              <a:t>п’ять</a:t>
            </a:r>
            <a:r>
              <a:rPr lang="ru-RU" sz="1400" b="1" i="1" dirty="0">
                <a:latin typeface="Comic Sans MS" pitchFamily="66" charset="0"/>
              </a:rPr>
              <a:t> </a:t>
            </a:r>
            <a:r>
              <a:rPr lang="ru-RU" sz="1400" b="1" i="1" dirty="0" err="1">
                <a:latin typeface="Comic Sans MS" pitchFamily="66" charset="0"/>
              </a:rPr>
              <a:t>сантиметрів</a:t>
            </a:r>
            <a:r>
              <a:rPr lang="ru-RU" sz="1400" b="1" i="1" dirty="0">
                <a:latin typeface="Comic Sans MS" pitchFamily="66" charset="0"/>
              </a:rPr>
              <a:t> </a:t>
            </a:r>
            <a:r>
              <a:rPr lang="ru-RU" sz="1400" b="1" i="1" dirty="0" smtClean="0">
                <a:latin typeface="Comic Sans MS" pitchFamily="66" charset="0"/>
              </a:rPr>
              <a:t>вниз.</a:t>
            </a:r>
          </a:p>
          <a:p>
            <a:pPr algn="r"/>
            <a:endParaRPr lang="ru-RU" sz="900" b="1" i="1" dirty="0">
              <a:latin typeface="Comic Sans MS" pitchFamily="66" charset="0"/>
            </a:endParaRPr>
          </a:p>
          <a:p>
            <a:pPr algn="r"/>
            <a:endParaRPr lang="ru-RU" sz="900" b="1" i="1" dirty="0" smtClean="0">
              <a:latin typeface="Comic Sans MS" pitchFamily="66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i="1" dirty="0" err="1">
                <a:latin typeface="Comic Sans MS" pitchFamily="66" charset="0"/>
              </a:rPr>
              <a:t>Відокремлюємо</a:t>
            </a:r>
            <a:r>
              <a:rPr lang="ru-RU" sz="1400" b="1" i="1" dirty="0">
                <a:latin typeface="Comic Sans MS" pitchFamily="66" charset="0"/>
              </a:rPr>
              <a:t> </a:t>
            </a:r>
            <a:r>
              <a:rPr lang="ru-RU" sz="1400" b="1" i="1" dirty="0" err="1">
                <a:latin typeface="Comic Sans MS" pitchFamily="66" charset="0"/>
              </a:rPr>
              <a:t>кисті</a:t>
            </a:r>
            <a:endParaRPr lang="ru-RU" sz="1400" b="1" i="1" dirty="0">
              <a:latin typeface="Comic Sans MS" pitchFamily="66" charset="0"/>
            </a:endParaRPr>
          </a:p>
          <a:p>
            <a:pPr algn="r"/>
            <a:endParaRPr lang="ru-RU" sz="900" b="1" i="1" dirty="0">
              <a:latin typeface="Comic Sans MS" pitchFamily="66" charset="0"/>
            </a:endParaRPr>
          </a:p>
          <a:p>
            <a:pPr algn="r"/>
            <a:endParaRPr lang="ru-RU" sz="900" b="1" i="1" dirty="0" smtClean="0">
              <a:latin typeface="Comic Sans MS" pitchFamily="66" charset="0"/>
            </a:endParaRPr>
          </a:p>
          <a:p>
            <a:pPr algn="r"/>
            <a:endParaRPr lang="ru-RU" sz="900" b="1" i="1" dirty="0">
              <a:latin typeface="Comic Sans MS" pitchFamily="66" charset="0"/>
            </a:endParaRPr>
          </a:p>
          <a:p>
            <a:pPr algn="r"/>
            <a:endParaRPr lang="ru-RU" sz="900" b="1" i="1" dirty="0">
              <a:latin typeface="Comic Sans MS" pitchFamily="66" charset="0"/>
            </a:endParaRPr>
          </a:p>
          <a:p>
            <a:pPr algn="r"/>
            <a:endParaRPr lang="ru-RU" sz="900" b="1" i="1" dirty="0" smtClean="0">
              <a:latin typeface="Comic Sans MS" pitchFamily="66" charset="0"/>
            </a:endParaRPr>
          </a:p>
          <a:p>
            <a:pPr algn="r"/>
            <a:endParaRPr lang="ru-RU" sz="900" b="1" i="1" dirty="0">
              <a:latin typeface="Comic Sans MS" pitchFamily="66" charset="0"/>
            </a:endParaRPr>
          </a:p>
          <a:p>
            <a:pPr algn="r"/>
            <a:endParaRPr lang="ru-RU" sz="900" b="1" i="1" dirty="0" smtClean="0">
              <a:latin typeface="Comic Sans MS" pitchFamily="66" charset="0"/>
            </a:endParaRPr>
          </a:p>
          <a:p>
            <a:r>
              <a:rPr lang="ru-RU" sz="900" b="1" i="1" dirty="0" smtClean="0">
                <a:latin typeface="Comic Sans MS" pitchFamily="66" charset="0"/>
              </a:rPr>
              <a:t>.</a:t>
            </a:r>
            <a:endParaRPr lang="ru-RU" sz="900" b="1" i="1" dirty="0">
              <a:latin typeface="Comic Sans MS" pitchFamily="66" charset="0"/>
            </a:endParaRPr>
          </a:p>
          <a:p>
            <a:pPr algn="r"/>
            <a:endParaRPr lang="ru-RU" sz="900" b="1" i="1" dirty="0" smtClean="0">
              <a:latin typeface="Comic Sans MS" pitchFamily="66" charset="0"/>
            </a:endParaRPr>
          </a:p>
          <a:p>
            <a:pPr algn="r"/>
            <a:endParaRPr lang="ru-RU" sz="900" b="1" i="1" dirty="0">
              <a:latin typeface="Comic Sans MS" pitchFamily="66" charset="0"/>
            </a:endParaRPr>
          </a:p>
          <a:p>
            <a:pPr algn="r"/>
            <a:endParaRPr lang="ru-RU" sz="900" b="1" i="1" dirty="0" smtClean="0">
              <a:latin typeface="Comic Sans MS" pitchFamily="66" charset="0"/>
            </a:endParaRPr>
          </a:p>
          <a:p>
            <a:pPr algn="r"/>
            <a:endParaRPr lang="ru-RU" sz="900" b="1" i="1" dirty="0">
              <a:latin typeface="Comic Sans MS" pitchFamily="66" charset="0"/>
            </a:endParaRPr>
          </a:p>
          <a:p>
            <a:pPr algn="r"/>
            <a:endParaRPr lang="ru-RU" sz="900" b="1" i="1" dirty="0" smtClean="0">
              <a:latin typeface="Comic Sans MS" pitchFamily="66" charset="0"/>
            </a:endParaRPr>
          </a:p>
          <a:p>
            <a:pPr algn="r"/>
            <a:endParaRPr lang="ru-RU" sz="900" b="1" i="1" dirty="0">
              <a:latin typeface="Comic Sans MS" pitchFamily="66" charset="0"/>
            </a:endParaRPr>
          </a:p>
          <a:p>
            <a:pPr algn="r"/>
            <a:endParaRPr lang="ru-RU" sz="900" b="1" i="1" dirty="0" smtClean="0">
              <a:latin typeface="Comic Sans MS" pitchFamily="66" charset="0"/>
            </a:endParaRPr>
          </a:p>
          <a:p>
            <a:endParaRPr lang="uk-UA" sz="900" b="1" i="1" dirty="0">
              <a:latin typeface="Comic Sans MS" pitchFamily="66" charset="0"/>
            </a:endParaRPr>
          </a:p>
        </p:txBody>
      </p:sp>
      <p:pic>
        <p:nvPicPr>
          <p:cNvPr id="4113" name="Picture 17" descr="MC90043258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0"/>
            <a:ext cx="762000" cy="762000"/>
          </a:xfrm>
          <a:prstGeom prst="rect">
            <a:avLst/>
          </a:prstGeom>
          <a:noFill/>
        </p:spPr>
      </p:pic>
      <p:pic>
        <p:nvPicPr>
          <p:cNvPr id="4115" name="Picture 19" descr="MC90043258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762000" cy="762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05680" y="142607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Крок3: виготовлення </a:t>
            </a:r>
            <a:r>
              <a:rPr lang="ru-RU" sz="3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тіла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ляльки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8201" y="983854"/>
            <a:ext cx="2978999" cy="3950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302520"/>
            <a:ext cx="2961315" cy="2252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199" y="3079045"/>
            <a:ext cx="2608503" cy="3474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234915" y="5379912"/>
            <a:ext cx="2088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i="1" dirty="0" err="1">
                <a:latin typeface="Comic Sans MS" panose="030F0702030302020204" pitchFamily="66" charset="0"/>
              </a:rPr>
              <a:t>Приладнуємо</a:t>
            </a:r>
            <a:r>
              <a:rPr lang="ru-RU" sz="1400" b="1" i="1" dirty="0">
                <a:latin typeface="Comic Sans MS" panose="030F0702030302020204" pitchFamily="66" charset="0"/>
              </a:rPr>
              <a:t> руки до </a:t>
            </a:r>
            <a:r>
              <a:rPr lang="ru-RU" sz="1400" b="1" i="1" dirty="0" err="1">
                <a:latin typeface="Comic Sans MS" panose="030F0702030302020204" pitchFamily="66" charset="0"/>
              </a:rPr>
              <a:t>нашої</a:t>
            </a:r>
            <a:r>
              <a:rPr lang="ru-RU" sz="1400" b="1" i="1" dirty="0">
                <a:latin typeface="Comic Sans MS" panose="030F0702030302020204" pitchFamily="66" charset="0"/>
              </a:rPr>
              <a:t> </a:t>
            </a:r>
            <a:r>
              <a:rPr lang="ru-RU" sz="1400" b="1" i="1" dirty="0" smtClean="0">
                <a:latin typeface="Comic Sans MS" panose="030F0702030302020204" pitchFamily="66" charset="0"/>
              </a:rPr>
              <a:t>мотанки.</a:t>
            </a:r>
            <a:endParaRPr lang="ru-RU" sz="1400" b="1" i="1" dirty="0">
              <a:latin typeface="Comic Sans MS" panose="030F0702030302020204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AutoShape 13"/>
          <p:cNvSpPr>
            <a:spLocks noChangeArrowheads="1"/>
          </p:cNvSpPr>
          <p:nvPr/>
        </p:nvSpPr>
        <p:spPr bwMode="auto">
          <a:xfrm>
            <a:off x="358822" y="467642"/>
            <a:ext cx="8458200" cy="6248400"/>
          </a:xfrm>
          <a:prstGeom prst="foldedCorner">
            <a:avLst>
              <a:gd name="adj" fmla="val 23069"/>
            </a:avLst>
          </a:prstGeom>
          <a:solidFill>
            <a:srgbClr val="FFFFCC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ru-RU" sz="4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r"/>
            <a:endParaRPr lang="ru-RU" sz="4800" dirty="0">
              <a:solidFill>
                <a:srgbClr val="FF0000"/>
              </a:solidFill>
              <a:latin typeface="Comic Sans MS" pitchFamily="66" charset="0"/>
            </a:endParaRPr>
          </a:p>
          <a:p>
            <a:pPr algn="r"/>
            <a:endParaRPr lang="ru-RU" sz="4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r"/>
            <a:r>
              <a:rPr lang="uk-UA" sz="3200" dirty="0" smtClean="0">
                <a:latin typeface="Comic Sans MS" pitchFamily="66" charset="0"/>
              </a:rPr>
              <a:t>                </a:t>
            </a:r>
          </a:p>
          <a:p>
            <a:pPr algn="r"/>
            <a:endParaRPr lang="uk-UA" sz="3200" dirty="0">
              <a:latin typeface="Comic Sans MS" pitchFamily="66" charset="0"/>
            </a:endParaRPr>
          </a:p>
        </p:txBody>
      </p:sp>
      <p:pic>
        <p:nvPicPr>
          <p:cNvPr id="4113" name="Picture 17" descr="MC900432586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0"/>
            <a:ext cx="762000" cy="762000"/>
          </a:xfrm>
          <a:prstGeom prst="rect">
            <a:avLst/>
          </a:prstGeom>
          <a:noFill/>
        </p:spPr>
      </p:pic>
      <p:pic>
        <p:nvPicPr>
          <p:cNvPr id="4115" name="Picture 19" descr="MC900432586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0"/>
            <a:ext cx="762000" cy="762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4522" y="187452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Крок4:одяг для ляльки.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6118" y="960935"/>
            <a:ext cx="2504762" cy="2580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2955" y="993926"/>
            <a:ext cx="2685714" cy="3733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48461" y="1088780"/>
            <a:ext cx="260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i="1" dirty="0" err="1">
                <a:latin typeface="Comic Sans MS" panose="030F0702030302020204" pitchFamily="66" charset="0"/>
              </a:rPr>
              <a:t>Примотуємо</a:t>
            </a:r>
            <a:r>
              <a:rPr lang="ru-RU" sz="1400" b="1" i="1" dirty="0">
                <a:latin typeface="Comic Sans MS" panose="030F0702030302020204" pitchFamily="66" charset="0"/>
              </a:rPr>
              <a:t> </a:t>
            </a:r>
            <a:r>
              <a:rPr lang="ru-RU" sz="1400" b="1" i="1" dirty="0" err="1">
                <a:latin typeface="Comic Sans MS" panose="030F0702030302020204" pitchFamily="66" charset="0"/>
              </a:rPr>
              <a:t>спідницю</a:t>
            </a:r>
            <a:r>
              <a:rPr lang="ru-RU" sz="1400" b="1" i="1" dirty="0">
                <a:latin typeface="Comic Sans MS" panose="030F0702030302020204" pitchFamily="66" charset="0"/>
              </a:rPr>
              <a:t> до </a:t>
            </a:r>
            <a:r>
              <a:rPr lang="ru-RU" sz="1400" b="1" i="1" dirty="0" err="1">
                <a:latin typeface="Comic Sans MS" panose="030F0702030302020204" pitchFamily="66" charset="0"/>
              </a:rPr>
              <a:t>основи</a:t>
            </a:r>
            <a:r>
              <a:rPr lang="ru-RU" sz="1400" b="1" i="1" dirty="0">
                <a:latin typeface="Comic Sans MS" panose="030F0702030302020204" pitchFamily="66" charset="0"/>
              </a:rPr>
              <a:t> ляльки </a:t>
            </a:r>
            <a:r>
              <a:rPr lang="ru-RU" sz="1400" b="1" i="1" dirty="0" err="1">
                <a:latin typeface="Comic Sans MS" panose="030F0702030302020204" pitchFamily="66" charset="0"/>
              </a:rPr>
              <a:t>ниткою</a:t>
            </a:r>
            <a:r>
              <a:rPr lang="ru-RU" sz="1400" b="1" i="1" dirty="0">
                <a:latin typeface="Comic Sans MS" panose="030F0702030302020204" pitchFamily="66" charset="0"/>
              </a:rPr>
              <a:t> та </a:t>
            </a:r>
            <a:r>
              <a:rPr lang="ru-RU" sz="1400" b="1" i="1" dirty="0" err="1">
                <a:latin typeface="Comic Sans MS" panose="030F0702030302020204" pitchFamily="66" charset="0"/>
              </a:rPr>
              <a:t>фіксуємо</a:t>
            </a:r>
            <a:r>
              <a:rPr lang="ru-RU" sz="1400" b="1" i="1" dirty="0">
                <a:latin typeface="Comic Sans MS" panose="030F0702030302020204" pitchFamily="66" charset="0"/>
              </a:rPr>
              <a:t> нитку петлею</a:t>
            </a:r>
            <a:r>
              <a:rPr lang="ru-RU" sz="1400" dirty="0"/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00895" y="3476940"/>
            <a:ext cx="2369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i="1" dirty="0" err="1">
                <a:latin typeface="Comic Sans MS" panose="030F0702030302020204" pitchFamily="66" charset="0"/>
              </a:rPr>
              <a:t>Наступна</a:t>
            </a:r>
            <a:r>
              <a:rPr lang="ru-RU" sz="1400" b="1" i="1" dirty="0">
                <a:latin typeface="Comic Sans MS" panose="030F0702030302020204" pitchFamily="66" charset="0"/>
              </a:rPr>
              <a:t> одежа – </a:t>
            </a:r>
            <a:r>
              <a:rPr lang="ru-RU" sz="1400" b="1" i="1" dirty="0" err="1">
                <a:latin typeface="Comic Sans MS" panose="030F0702030302020204" pitchFamily="66" charset="0"/>
              </a:rPr>
              <a:t>фартушок</a:t>
            </a:r>
            <a:r>
              <a:rPr lang="ru-RU" sz="1400" b="1" i="1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56176" y="4727259"/>
            <a:ext cx="20630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i="1" dirty="0">
                <a:latin typeface="Comic Sans MS" panose="030F0702030302020204" pitchFamily="66" charset="0"/>
              </a:rPr>
              <a:t>Наша </a:t>
            </a:r>
            <a:r>
              <a:rPr lang="ru-RU" sz="1400" b="1" i="1" dirty="0" err="1">
                <a:latin typeface="Comic Sans MS" panose="030F0702030302020204" pitchFamily="66" charset="0"/>
              </a:rPr>
              <a:t>ляля</a:t>
            </a:r>
            <a:r>
              <a:rPr lang="ru-RU" sz="1400" b="1" i="1" dirty="0">
                <a:latin typeface="Comic Sans MS" panose="030F0702030302020204" pitchFamily="66" charset="0"/>
              </a:rPr>
              <a:t> </a:t>
            </a:r>
            <a:r>
              <a:rPr lang="ru-RU" sz="1400" b="1" i="1" dirty="0" err="1">
                <a:latin typeface="Comic Sans MS" panose="030F0702030302020204" pitchFamily="66" charset="0"/>
              </a:rPr>
              <a:t>майже</a:t>
            </a:r>
            <a:r>
              <a:rPr lang="ru-RU" sz="1400" b="1" i="1" dirty="0">
                <a:latin typeface="Comic Sans MS" panose="030F0702030302020204" pitchFamily="66" charset="0"/>
              </a:rPr>
              <a:t> у </a:t>
            </a:r>
            <a:r>
              <a:rPr lang="ru-RU" sz="1400" b="1" i="1" dirty="0" err="1">
                <a:latin typeface="Comic Sans MS" panose="030F0702030302020204" pitchFamily="66" charset="0"/>
              </a:rPr>
              <a:t>всій</a:t>
            </a:r>
            <a:r>
              <a:rPr lang="ru-RU" sz="1400" b="1" i="1" dirty="0">
                <a:latin typeface="Comic Sans MS" panose="030F0702030302020204" pitchFamily="66" charset="0"/>
              </a:rPr>
              <a:t> </a:t>
            </a:r>
            <a:r>
              <a:rPr lang="ru-RU" sz="1400" b="1" i="1" dirty="0" err="1" smtClean="0">
                <a:latin typeface="Comic Sans MS" panose="030F0702030302020204" pitchFamily="66" charset="0"/>
              </a:rPr>
              <a:t>красі</a:t>
            </a:r>
            <a:r>
              <a:rPr lang="ru-RU" sz="1400" b="1" i="1" dirty="0" smtClean="0">
                <a:latin typeface="Comic Sans MS" panose="030F0702030302020204" pitchFamily="66" charset="0"/>
              </a:rPr>
              <a:t>.</a:t>
            </a:r>
            <a:endParaRPr lang="ru-RU" sz="1400" b="1" i="1" dirty="0">
              <a:latin typeface="Comic Sans MS" panose="030F0702030302020204" pitchFamily="66" charset="0"/>
            </a:endParaRPr>
          </a:p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938" y="2286069"/>
            <a:ext cx="2614941" cy="2441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564519" y="4841181"/>
            <a:ext cx="2016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i="1" dirty="0" err="1" smtClean="0">
                <a:latin typeface="Comic Sans MS" panose="030F0702030302020204" pitchFamily="66" charset="0"/>
              </a:rPr>
              <a:t>Останній</a:t>
            </a:r>
            <a:r>
              <a:rPr lang="ru-RU" sz="1400" b="1" i="1" dirty="0" smtClean="0">
                <a:latin typeface="Comic Sans MS" panose="030F0702030302020204" pitchFamily="66" charset="0"/>
              </a:rPr>
              <a:t> </a:t>
            </a:r>
            <a:r>
              <a:rPr lang="ru-RU" sz="1400" b="1" i="1" dirty="0" err="1" smtClean="0">
                <a:latin typeface="Comic Sans MS" panose="030F0702030302020204" pitchFamily="66" charset="0"/>
              </a:rPr>
              <a:t>крок</a:t>
            </a:r>
            <a:r>
              <a:rPr lang="ru-RU" sz="1400" b="1" i="1" dirty="0" smtClean="0">
                <a:latin typeface="Comic Sans MS" panose="030F0702030302020204" pitchFamily="66" charset="0"/>
              </a:rPr>
              <a:t> – </a:t>
            </a:r>
            <a:r>
              <a:rPr lang="ru-RU" sz="1400" b="1" i="1" dirty="0" err="1" smtClean="0">
                <a:latin typeface="Comic Sans MS" panose="030F0702030302020204" pitchFamily="66" charset="0"/>
              </a:rPr>
              <a:t>зробимо</a:t>
            </a:r>
            <a:r>
              <a:rPr lang="ru-RU" sz="1400" b="1" i="1" dirty="0" smtClean="0">
                <a:latin typeface="Comic Sans MS" panose="030F0702030302020204" pitchFamily="66" charset="0"/>
              </a:rPr>
              <a:t> </a:t>
            </a:r>
            <a:r>
              <a:rPr lang="ru-RU" sz="1400" b="1" i="1" dirty="0" err="1" smtClean="0">
                <a:latin typeface="Comic Sans MS" panose="030F0702030302020204" pitchFamily="66" charset="0"/>
              </a:rPr>
              <a:t>хусточку</a:t>
            </a:r>
            <a:r>
              <a:rPr lang="ru-RU" sz="1400" b="1" i="1" dirty="0" smtClean="0">
                <a:latin typeface="Comic Sans MS" panose="030F0702030302020204" pitchFamily="66" charset="0"/>
              </a:rPr>
              <a:t> для ляльки.</a:t>
            </a:r>
            <a:endParaRPr lang="ru-RU" sz="1400" b="1" i="1" dirty="0">
              <a:latin typeface="Comic Sans MS" panose="030F0702030302020204" pitchFamily="66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6067" y="3973783"/>
            <a:ext cx="2131855" cy="2742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4677988" y="4918125"/>
            <a:ext cx="19061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u="sng" dirty="0">
                <a:solidFill>
                  <a:srgbClr val="CC0000"/>
                </a:solidFill>
              </a:rPr>
              <a:t>Ось ми й ознайомились з технологічними особливостями виготовлення </a:t>
            </a:r>
            <a:r>
              <a:rPr lang="uk-UA" b="1" u="sng" dirty="0" smtClean="0">
                <a:solidFill>
                  <a:srgbClr val="CC0000"/>
                </a:solidFill>
              </a:rPr>
              <a:t>ляльки-</a:t>
            </a:r>
            <a:r>
              <a:rPr lang="uk-UA" b="1" u="sng" dirty="0" err="1" smtClean="0">
                <a:solidFill>
                  <a:srgbClr val="CC0000"/>
                </a:solidFill>
              </a:rPr>
              <a:t>мотанки</a:t>
            </a:r>
            <a:r>
              <a:rPr lang="uk-UA" b="1" u="sng" dirty="0" smtClean="0">
                <a:solidFill>
                  <a:srgbClr val="CC0000"/>
                </a:solidFill>
              </a:rPr>
              <a:t>.</a:t>
            </a:r>
            <a:endParaRPr lang="ru-RU" b="1" u="sng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AutoShape 13"/>
          <p:cNvSpPr>
            <a:spLocks noChangeArrowheads="1"/>
          </p:cNvSpPr>
          <p:nvPr/>
        </p:nvSpPr>
        <p:spPr bwMode="auto">
          <a:xfrm>
            <a:off x="419100" y="387824"/>
            <a:ext cx="8458200" cy="6248400"/>
          </a:xfrm>
          <a:prstGeom prst="foldedCorner">
            <a:avLst>
              <a:gd name="adj" fmla="val 23069"/>
            </a:avLst>
          </a:prstGeom>
          <a:solidFill>
            <a:srgbClr val="FFFFCC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ru-RU" sz="4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r"/>
            <a:endParaRPr lang="ru-RU" sz="4800" dirty="0">
              <a:solidFill>
                <a:srgbClr val="FF0000"/>
              </a:solidFill>
              <a:latin typeface="Comic Sans MS" pitchFamily="66" charset="0"/>
            </a:endParaRPr>
          </a:p>
          <a:p>
            <a:pPr algn="r"/>
            <a:endParaRPr lang="ru-RU" sz="4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r"/>
            <a:r>
              <a:rPr lang="uk-UA" sz="3200" dirty="0" smtClean="0">
                <a:latin typeface="Comic Sans MS" pitchFamily="66" charset="0"/>
              </a:rPr>
              <a:t>                </a:t>
            </a:r>
          </a:p>
          <a:p>
            <a:pPr algn="r"/>
            <a:endParaRPr lang="uk-UA" sz="3200" dirty="0">
              <a:latin typeface="Comic Sans MS" pitchFamily="66" charset="0"/>
            </a:endParaRPr>
          </a:p>
        </p:txBody>
      </p:sp>
      <p:pic>
        <p:nvPicPr>
          <p:cNvPr id="4113" name="Picture 17" descr="MC90043258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0"/>
            <a:ext cx="762000" cy="762000"/>
          </a:xfrm>
          <a:prstGeom prst="rect">
            <a:avLst/>
          </a:prstGeom>
          <a:noFill/>
        </p:spPr>
      </p:pic>
      <p:pic>
        <p:nvPicPr>
          <p:cNvPr id="4115" name="Picture 19" descr="MC90043258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762000" cy="762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66700" y="266700"/>
            <a:ext cx="8686800" cy="83820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Цікаво знати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04800" y="1104900"/>
            <a:ext cx="8686800" cy="4632325"/>
          </a:xfrm>
        </p:spPr>
        <p:txBody>
          <a:bodyPr>
            <a:no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ru-RU" sz="2000" b="1" i="1" dirty="0" err="1" smtClean="0">
                <a:latin typeface="Comic Sans MS" panose="030F0702030302020204" pitchFamily="66" charset="0"/>
              </a:rPr>
              <a:t>Найважливіші</a:t>
            </a:r>
            <a:r>
              <a:rPr lang="ru-RU" sz="2000" b="1" i="1" dirty="0" smtClean="0">
                <a:latin typeface="Comic Sans MS" panose="030F0702030302020204" pitchFamily="66" charset="0"/>
              </a:rPr>
              <a:t> </a:t>
            </a:r>
            <a:r>
              <a:rPr lang="ru-RU" sz="2000" b="1" i="1" dirty="0" err="1" smtClean="0">
                <a:latin typeface="Comic Sans MS" panose="030F0702030302020204" pitchFamily="66" charset="0"/>
              </a:rPr>
              <a:t>деталі</a:t>
            </a:r>
            <a:r>
              <a:rPr lang="ru-RU" sz="2000" b="1" i="1" dirty="0" smtClean="0">
                <a:latin typeface="Comic Sans MS" panose="030F0702030302020204" pitchFamily="66" charset="0"/>
              </a:rPr>
              <a:t> </a:t>
            </a:r>
            <a:r>
              <a:rPr lang="ru-RU" sz="2000" b="1" i="1" dirty="0" err="1" smtClean="0">
                <a:latin typeface="Comic Sans MS" panose="030F0702030302020204" pitchFamily="66" charset="0"/>
              </a:rPr>
              <a:t>ляльки-оберегу</a:t>
            </a:r>
            <a:r>
              <a:rPr lang="ru-RU" sz="2000" b="1" i="1" dirty="0" smtClean="0">
                <a:latin typeface="Comic Sans MS" panose="030F0702030302020204" pitchFamily="66" charset="0"/>
              </a:rPr>
              <a:t>, </a:t>
            </a:r>
            <a:r>
              <a:rPr lang="ru-RU" sz="2000" b="1" i="1" dirty="0" err="1" smtClean="0">
                <a:latin typeface="Comic Sans MS" panose="030F0702030302020204" pitchFamily="66" charset="0"/>
              </a:rPr>
              <a:t>дотепер</a:t>
            </a:r>
            <a:r>
              <a:rPr lang="ru-RU" sz="2000" b="1" i="1" dirty="0" smtClean="0">
                <a:latin typeface="Comic Sans MS" panose="030F0702030302020204" pitchFamily="66" charset="0"/>
              </a:rPr>
              <a:t> </a:t>
            </a:r>
            <a:r>
              <a:rPr lang="ru-RU" sz="2000" b="1" i="1" dirty="0" err="1" smtClean="0">
                <a:latin typeface="Comic Sans MS" panose="030F0702030302020204" pitchFamily="66" charset="0"/>
              </a:rPr>
              <a:t>виготовляються</a:t>
            </a:r>
            <a:r>
              <a:rPr lang="ru-RU" sz="2000" b="1" i="1" dirty="0" smtClean="0">
                <a:latin typeface="Comic Sans MS" panose="030F0702030302020204" pitchFamily="66" charset="0"/>
              </a:rPr>
              <a:t> без </a:t>
            </a:r>
            <a:r>
              <a:rPr lang="ru-RU" sz="2000" b="1" i="1" dirty="0" err="1" smtClean="0">
                <a:latin typeface="Comic Sans MS" panose="030F0702030302020204" pitchFamily="66" charset="0"/>
              </a:rPr>
              <a:t>застосування</a:t>
            </a:r>
            <a:r>
              <a:rPr lang="ru-RU" sz="2000" b="1" i="1" dirty="0" smtClean="0">
                <a:latin typeface="Comic Sans MS" panose="030F0702030302020204" pitchFamily="66" charset="0"/>
              </a:rPr>
              <a:t> </a:t>
            </a:r>
            <a:r>
              <a:rPr lang="ru-RU" sz="2000" b="1" i="1" dirty="0" err="1" smtClean="0">
                <a:latin typeface="Comic Sans MS" panose="030F0702030302020204" pitchFamily="66" charset="0"/>
              </a:rPr>
              <a:t>голки</a:t>
            </a:r>
            <a:r>
              <a:rPr lang="ru-RU" sz="2000" b="1" i="1" dirty="0" smtClean="0">
                <a:latin typeface="Comic Sans MS" panose="030F0702030302020204" pitchFamily="66" charset="0"/>
              </a:rPr>
              <a:t>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2000" b="1" i="1" dirty="0" err="1" smtClean="0">
                <a:latin typeface="Comic Sans MS" panose="030F0702030302020204" pitchFamily="66" charset="0"/>
              </a:rPr>
              <a:t>Раніше</a:t>
            </a:r>
            <a:r>
              <a:rPr lang="ru-RU" sz="2000" b="1" i="1" dirty="0" smtClean="0">
                <a:latin typeface="Comic Sans MS" panose="030F0702030302020204" pitchFamily="66" charset="0"/>
              </a:rPr>
              <a:t> в </a:t>
            </a:r>
            <a:r>
              <a:rPr lang="ru-RU" sz="2000" b="1" i="1" dirty="0" err="1" smtClean="0">
                <a:latin typeface="Comic Sans MS" panose="030F0702030302020204" pitchFamily="66" charset="0"/>
              </a:rPr>
              <a:t>Україні</a:t>
            </a:r>
            <a:r>
              <a:rPr lang="ru-RU" sz="2000" b="1" i="1" dirty="0" smtClean="0">
                <a:latin typeface="Comic Sans MS" panose="030F0702030302020204" pitchFamily="66" charset="0"/>
              </a:rPr>
              <a:t> ляльку-</a:t>
            </a:r>
            <a:r>
              <a:rPr lang="ru-RU" sz="2000" b="1" i="1" dirty="0" err="1" smtClean="0">
                <a:latin typeface="Comic Sans MS" panose="030F0702030302020204" pitchFamily="66" charset="0"/>
              </a:rPr>
              <a:t>мотанку</a:t>
            </a:r>
            <a:r>
              <a:rPr lang="ru-RU" sz="2000" b="1" i="1" dirty="0" smtClean="0">
                <a:latin typeface="Comic Sans MS" panose="030F0702030302020204" pitchFamily="66" charset="0"/>
              </a:rPr>
              <a:t> </a:t>
            </a:r>
            <a:r>
              <a:rPr lang="ru-RU" sz="2000" b="1" i="1" dirty="0" err="1" smtClean="0">
                <a:latin typeface="Comic Sans MS" panose="030F0702030302020204" pitchFamily="66" charset="0"/>
              </a:rPr>
              <a:t>робили</a:t>
            </a:r>
            <a:r>
              <a:rPr lang="ru-RU" sz="2000" b="1" i="1" dirty="0" smtClean="0">
                <a:latin typeface="Comic Sans MS" panose="030F0702030302020204" pitchFamily="66" charset="0"/>
              </a:rPr>
              <a:t> і для того,  </a:t>
            </a:r>
            <a:r>
              <a:rPr lang="ru-RU" sz="2000" b="1" i="1" dirty="0" err="1" smtClean="0">
                <a:latin typeface="Comic Sans MS" panose="030F0702030302020204" pitchFamily="66" charset="0"/>
              </a:rPr>
              <a:t>щоб</a:t>
            </a:r>
            <a:r>
              <a:rPr lang="ru-RU" sz="2000" b="1" i="1" dirty="0" smtClean="0">
                <a:latin typeface="Comic Sans MS" panose="030F0702030302020204" pitchFamily="66" charset="0"/>
              </a:rPr>
              <a:t> </a:t>
            </a:r>
            <a:r>
              <a:rPr lang="ru-RU" sz="2000" b="1" i="1" dirty="0" err="1" smtClean="0">
                <a:latin typeface="Comic Sans MS" panose="030F0702030302020204" pitchFamily="66" charset="0"/>
              </a:rPr>
              <a:t>викликати</a:t>
            </a:r>
            <a:r>
              <a:rPr lang="ru-RU" sz="2000" b="1" i="1" dirty="0" smtClean="0">
                <a:latin typeface="Comic Sans MS" panose="030F0702030302020204" pitchFamily="66" charset="0"/>
              </a:rPr>
              <a:t> або </a:t>
            </a:r>
            <a:r>
              <a:rPr lang="ru-RU" sz="2000" b="1" i="1" dirty="0" err="1" smtClean="0">
                <a:latin typeface="Comic Sans MS" panose="030F0702030302020204" pitchFamily="66" charset="0"/>
              </a:rPr>
              <a:t>припинити</a:t>
            </a:r>
            <a:r>
              <a:rPr lang="ru-RU" sz="2000" b="1" i="1" dirty="0" smtClean="0">
                <a:latin typeface="Comic Sans MS" panose="030F0702030302020204" pitchFamily="66" charset="0"/>
              </a:rPr>
              <a:t> </a:t>
            </a:r>
            <a:r>
              <a:rPr lang="ru-RU" sz="2000" b="1" i="1" dirty="0" err="1" smtClean="0">
                <a:latin typeface="Comic Sans MS" panose="030F0702030302020204" pitchFamily="66" charset="0"/>
              </a:rPr>
              <a:t>дощ</a:t>
            </a:r>
            <a:r>
              <a:rPr lang="ru-RU" sz="2000" b="1" i="1" dirty="0" smtClean="0">
                <a:latin typeface="Comic Sans MS" panose="030F0702030302020204" pitchFamily="66" charset="0"/>
              </a:rPr>
              <a:t>, </a:t>
            </a:r>
            <a:r>
              <a:rPr lang="ru-RU" sz="2000" b="1" i="1" dirty="0" err="1" smtClean="0">
                <a:latin typeface="Comic Sans MS" panose="030F0702030302020204" pitchFamily="66" charset="0"/>
              </a:rPr>
              <a:t>змінити</a:t>
            </a:r>
            <a:r>
              <a:rPr lang="ru-RU" sz="2000" b="1" i="1" dirty="0" smtClean="0">
                <a:latin typeface="Comic Sans MS" panose="030F0702030302020204" pitchFamily="66" charset="0"/>
              </a:rPr>
              <a:t> погоду, </a:t>
            </a:r>
            <a:r>
              <a:rPr lang="ru-RU" sz="2000" b="1" i="1" dirty="0" err="1" smtClean="0">
                <a:latin typeface="Comic Sans MS" panose="030F0702030302020204" pitchFamily="66" charset="0"/>
              </a:rPr>
              <a:t>залагодити</a:t>
            </a:r>
            <a:r>
              <a:rPr lang="ru-RU" sz="2000" b="1" i="1" dirty="0" smtClean="0">
                <a:latin typeface="Comic Sans MS" panose="030F0702030302020204" pitchFamily="66" charset="0"/>
              </a:rPr>
              <a:t> сварку в </a:t>
            </a:r>
            <a:r>
              <a:rPr lang="ru-RU" sz="2000" b="1" i="1" dirty="0" err="1" smtClean="0">
                <a:latin typeface="Comic Sans MS" panose="030F0702030302020204" pitchFamily="66" charset="0"/>
              </a:rPr>
              <a:t>родині</a:t>
            </a:r>
            <a:r>
              <a:rPr lang="ru-RU" sz="2000" b="1" i="1" dirty="0" smtClean="0">
                <a:latin typeface="Comic Sans MS" panose="030F0702030302020204" pitchFamily="66" charset="0"/>
              </a:rPr>
              <a:t>, </a:t>
            </a:r>
            <a:r>
              <a:rPr lang="ru-RU" sz="2000" b="1" i="1" dirty="0" err="1" smtClean="0">
                <a:latin typeface="Comic Sans MS" panose="030F0702030302020204" pitchFamily="66" charset="0"/>
              </a:rPr>
              <a:t>забезпечити</a:t>
            </a:r>
            <a:r>
              <a:rPr lang="ru-RU" sz="2000" b="1" i="1" dirty="0" smtClean="0">
                <a:latin typeface="Comic Sans MS" panose="030F0702030302020204" pitchFamily="66" charset="0"/>
              </a:rPr>
              <a:t> добру </a:t>
            </a:r>
            <a:r>
              <a:rPr lang="ru-RU" sz="2000" b="1" i="1" dirty="0" err="1" smtClean="0">
                <a:latin typeface="Comic Sans MS" panose="030F0702030302020204" pitchFamily="66" charset="0"/>
              </a:rPr>
              <a:t>подружню</a:t>
            </a:r>
            <a:r>
              <a:rPr lang="ru-RU" sz="2000" b="1" i="1" dirty="0" smtClean="0">
                <a:latin typeface="Comic Sans MS" panose="030F0702030302020204" pitchFamily="66" charset="0"/>
              </a:rPr>
              <a:t> пару </a:t>
            </a:r>
            <a:r>
              <a:rPr lang="ru-RU" sz="2000" b="1" i="1" dirty="0" err="1" smtClean="0">
                <a:latin typeface="Comic Sans MS" panose="030F0702030302020204" pitchFamily="66" charset="0"/>
              </a:rPr>
              <a:t>дівчині</a:t>
            </a:r>
            <a:r>
              <a:rPr lang="ru-RU" sz="2000" b="1" i="1" dirty="0" smtClean="0">
                <a:latin typeface="Comic Sans MS" panose="030F0702030302020204" pitchFamily="66" charset="0"/>
              </a:rPr>
              <a:t> </a:t>
            </a:r>
            <a:r>
              <a:rPr lang="ru-RU" sz="2000" b="1" i="1" dirty="0" err="1" smtClean="0">
                <a:latin typeface="Comic Sans MS" panose="030F0702030302020204" pitchFamily="66" charset="0"/>
              </a:rPr>
              <a:t>чи</a:t>
            </a:r>
            <a:r>
              <a:rPr lang="ru-RU" sz="2000" b="1" i="1" dirty="0" smtClean="0">
                <a:latin typeface="Comic Sans MS" panose="030F0702030302020204" pitchFamily="66" charset="0"/>
              </a:rPr>
              <a:t> </a:t>
            </a:r>
            <a:r>
              <a:rPr lang="ru-RU" sz="2000" b="1" i="1" dirty="0" err="1" smtClean="0">
                <a:latin typeface="Comic Sans MS" panose="030F0702030302020204" pitchFamily="66" charset="0"/>
              </a:rPr>
              <a:t>хлопцеві</a:t>
            </a:r>
            <a:r>
              <a:rPr lang="ru-RU" sz="2000" b="1" i="1" dirty="0" smtClean="0">
                <a:latin typeface="Comic Sans MS" panose="030F0702030302020204" pitchFamily="66" charset="0"/>
              </a:rPr>
              <a:t>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2000" b="1" i="1" dirty="0" err="1" smtClean="0">
                <a:latin typeface="Comic Sans MS" panose="030F0702030302020204" pitchFamily="66" charset="0"/>
              </a:rPr>
              <a:t>Серед</a:t>
            </a:r>
            <a:r>
              <a:rPr lang="ru-RU" sz="2000" b="1" i="1" dirty="0" smtClean="0">
                <a:latin typeface="Comic Sans MS" panose="030F0702030302020204" pitchFamily="66" charset="0"/>
              </a:rPr>
              <a:t> </a:t>
            </a:r>
            <a:r>
              <a:rPr lang="ru-RU" sz="2000" b="1" i="1" dirty="0" err="1" smtClean="0">
                <a:latin typeface="Comic Sans MS" panose="030F0702030302020204" pitchFamily="66" charset="0"/>
              </a:rPr>
              <a:t>українських</a:t>
            </a:r>
            <a:r>
              <a:rPr lang="ru-RU" sz="2000" b="1" i="1" dirty="0" smtClean="0">
                <a:latin typeface="Comic Sans MS" panose="030F0702030302020204" pitchFamily="66" charset="0"/>
              </a:rPr>
              <a:t> </a:t>
            </a:r>
            <a:r>
              <a:rPr lang="ru-RU" sz="2000" b="1" i="1" dirty="0" err="1" smtClean="0">
                <a:latin typeface="Comic Sans MS" panose="030F0702030302020204" pitchFamily="66" charset="0"/>
              </a:rPr>
              <a:t>традиційних</a:t>
            </a:r>
            <a:r>
              <a:rPr lang="ru-RU" sz="2000" b="1" i="1" dirty="0" smtClean="0">
                <a:latin typeface="Comic Sans MS" panose="030F0702030302020204" pitchFamily="66" charset="0"/>
              </a:rPr>
              <a:t> </a:t>
            </a:r>
            <a:r>
              <a:rPr lang="ru-RU" sz="2000" b="1" i="1" dirty="0" err="1" smtClean="0">
                <a:latin typeface="Comic Sans MS" panose="030F0702030302020204" pitchFamily="66" charset="0"/>
              </a:rPr>
              <a:t>ляльок</a:t>
            </a:r>
            <a:r>
              <a:rPr lang="ru-RU" sz="2000" b="1" i="1" dirty="0" smtClean="0">
                <a:latin typeface="Comic Sans MS" panose="030F0702030302020204" pitchFamily="66" charset="0"/>
              </a:rPr>
              <a:t> </a:t>
            </a:r>
            <a:r>
              <a:rPr lang="ru-RU" sz="2000" b="1" i="1" dirty="0" err="1" smtClean="0">
                <a:latin typeface="Comic Sans MS" panose="030F0702030302020204" pitchFamily="66" charset="0"/>
              </a:rPr>
              <a:t>унікальним</a:t>
            </a:r>
            <a:r>
              <a:rPr lang="ru-RU" sz="2000" b="1" i="1" dirty="0" smtClean="0">
                <a:latin typeface="Comic Sans MS" panose="030F0702030302020204" pitchFamily="66" charset="0"/>
              </a:rPr>
              <a:t> </a:t>
            </a:r>
            <a:r>
              <a:rPr lang="ru-RU" sz="2000" b="1" i="1" dirty="0" err="1" smtClean="0">
                <a:latin typeface="Comic Sans MS" panose="030F0702030302020204" pitchFamily="66" charset="0"/>
              </a:rPr>
              <a:t>особливим</a:t>
            </a:r>
            <a:r>
              <a:rPr lang="ru-RU" sz="2000" b="1" i="1" dirty="0" smtClean="0">
                <a:latin typeface="Comic Sans MS" panose="030F0702030302020204" pitchFamily="66" charset="0"/>
              </a:rPr>
              <a:t> </a:t>
            </a:r>
            <a:r>
              <a:rPr lang="ru-RU" sz="2000" b="1" i="1" dirty="0" err="1" smtClean="0">
                <a:latin typeface="Comic Sans MS" panose="030F0702030302020204" pitchFamily="66" charset="0"/>
              </a:rPr>
              <a:t>явищем</a:t>
            </a:r>
            <a:r>
              <a:rPr lang="ru-RU" sz="2000" b="1" i="1" dirty="0" smtClean="0">
                <a:latin typeface="Comic Sans MS" panose="030F0702030302020204" pitchFamily="66" charset="0"/>
              </a:rPr>
              <a:t> </a:t>
            </a:r>
            <a:r>
              <a:rPr lang="ru-RU" sz="2000" b="1" i="1" dirty="0" err="1" smtClean="0">
                <a:latin typeface="Comic Sans MS" panose="030F0702030302020204" pitchFamily="66" charset="0"/>
              </a:rPr>
              <a:t>є</a:t>
            </a:r>
            <a:r>
              <a:rPr lang="ru-RU" sz="2000" b="1" i="1" dirty="0" smtClean="0">
                <a:latin typeface="Comic Sans MS" panose="030F0702030302020204" pitchFamily="66" charset="0"/>
              </a:rPr>
              <a:t> ляльки </a:t>
            </a:r>
            <a:r>
              <a:rPr lang="ru-RU" sz="2000" b="1" i="1" dirty="0" err="1" smtClean="0">
                <a:latin typeface="Comic Sans MS" panose="030F0702030302020204" pitchFamily="66" charset="0"/>
              </a:rPr>
              <a:t>Київщини</a:t>
            </a:r>
            <a:r>
              <a:rPr lang="ru-RU" sz="2000" b="1" i="1" dirty="0" smtClean="0">
                <a:latin typeface="Comic Sans MS" panose="030F0702030302020204" pitchFamily="66" charset="0"/>
              </a:rPr>
              <a:t>, </a:t>
            </a:r>
            <a:r>
              <a:rPr lang="ru-RU" sz="2000" b="1" i="1" dirty="0" err="1" smtClean="0">
                <a:latin typeface="Comic Sans MS" panose="030F0702030302020204" pitchFamily="66" charset="0"/>
              </a:rPr>
              <a:t>Полтавщини</a:t>
            </a:r>
            <a:r>
              <a:rPr lang="ru-RU" sz="2000" b="1" i="1" dirty="0" smtClean="0">
                <a:latin typeface="Comic Sans MS" panose="030F0702030302020204" pitchFamily="66" charset="0"/>
              </a:rPr>
              <a:t>    </a:t>
            </a:r>
            <a:r>
              <a:rPr lang="ru-RU" sz="2000" b="1" i="1" dirty="0" err="1" smtClean="0">
                <a:latin typeface="Comic Sans MS" panose="030F0702030302020204" pitchFamily="66" charset="0"/>
              </a:rPr>
              <a:t>і</a:t>
            </a:r>
            <a:r>
              <a:rPr lang="ru-RU" sz="2000" b="1" i="1" dirty="0" smtClean="0">
                <a:latin typeface="Comic Sans MS" panose="030F0702030302020204" pitchFamily="66" charset="0"/>
              </a:rPr>
              <a:t> </a:t>
            </a:r>
            <a:r>
              <a:rPr lang="ru-RU" sz="2000" b="1" i="1" dirty="0" err="1" smtClean="0">
                <a:latin typeface="Comic Sans MS" panose="030F0702030302020204" pitchFamily="66" charset="0"/>
              </a:rPr>
              <a:t>Черкащини</a:t>
            </a:r>
            <a:r>
              <a:rPr lang="ru-RU" sz="2000" b="1" i="1" dirty="0" smtClean="0">
                <a:latin typeface="Comic Sans MS" panose="030F0702030302020204" pitchFamily="66" charset="0"/>
              </a:rPr>
              <a:t>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uk-UA" sz="2000" b="1" i="1" dirty="0" smtClean="0">
                <a:latin typeface="Comic Sans MS" panose="030F0702030302020204" pitchFamily="66" charset="0"/>
              </a:rPr>
              <a:t>У серпні цього року пройшов фестиваль “Лялькова Україна” у Львові, який зібрав більше 60 відомих майстрів ляльки- </a:t>
            </a:r>
            <a:r>
              <a:rPr lang="uk-UA" sz="2000" b="1" i="1" dirty="0" err="1" smtClean="0">
                <a:latin typeface="Comic Sans MS" panose="030F0702030302020204" pitchFamily="66" charset="0"/>
              </a:rPr>
              <a:t>мотанки</a:t>
            </a:r>
            <a:r>
              <a:rPr lang="uk-UA" sz="2000" b="1" i="1" dirty="0" smtClean="0">
                <a:latin typeface="Comic Sans MS" panose="030F0702030302020204" pitchFamily="66" charset="0"/>
              </a:rPr>
              <a:t>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uk-UA" sz="2000" b="1" i="1" dirty="0" smtClean="0">
              <a:latin typeface="Comic Sans MS" panose="030F0702030302020204" pitchFamily="66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endParaRPr lang="uk-UA" sz="2000" b="1" i="1" dirty="0">
              <a:latin typeface="Comic Sans MS" panose="030F0702030302020204" pitchFamily="66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endParaRPr lang="uk-UA" sz="2000" b="1" i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uk-UA" sz="2400" b="1" i="1" dirty="0" err="1" smtClean="0">
                <a:solidFill>
                  <a:srgbClr val="CC0000"/>
                </a:solidFill>
                <a:latin typeface="Comic Sans MS" panose="030F0702030302020204" pitchFamily="66" charset="0"/>
              </a:rPr>
              <a:t>СПАСИБі</a:t>
            </a:r>
            <a:r>
              <a:rPr lang="uk-UA" sz="2400" b="1" i="1" dirty="0" smtClean="0">
                <a:solidFill>
                  <a:srgbClr val="CC0000"/>
                </a:solidFill>
                <a:latin typeface="Comic Sans MS" panose="030F0702030302020204" pitchFamily="66" charset="0"/>
              </a:rPr>
              <a:t> ЗА УВАГУ!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ru-RU" sz="2000" b="1" i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396</TotalTime>
  <Words>362</Words>
  <Application>Microsoft Office PowerPoint</Application>
  <PresentationFormat>Экран (4:3)</PresentationFormat>
  <Paragraphs>151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Comic Sans MS</vt:lpstr>
      <vt:lpstr>Franklin Gothic Book</vt:lpstr>
      <vt:lpstr>Franklin Gothic Medium</vt:lpstr>
      <vt:lpstr>Times New Roman</vt:lpstr>
      <vt:lpstr>Wingdings 2</vt:lpstr>
      <vt:lpstr>Трек</vt:lpstr>
      <vt:lpstr>«Мотанка» –       українська народна  іграшка</vt:lpstr>
      <vt:lpstr>«Мотанка»  </vt:lpstr>
      <vt:lpstr>Ідея проекту</vt:lpstr>
      <vt:lpstr>Матеріали та інструменти:</vt:lpstr>
      <vt:lpstr>Крок1: виготовлення голівки.</vt:lpstr>
      <vt:lpstr>Крок2: намотування хреста</vt:lpstr>
      <vt:lpstr>Крок3: виготовлення тіла ляльки</vt:lpstr>
      <vt:lpstr>Крок4:одяг для ляльки.</vt:lpstr>
      <vt:lpstr>Цікаво знати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JulieMack</cp:lastModifiedBy>
  <cp:revision>31</cp:revision>
  <dcterms:created xsi:type="dcterms:W3CDTF">2012-10-15T12:11:45Z</dcterms:created>
  <dcterms:modified xsi:type="dcterms:W3CDTF">2015-05-13T17:57:22Z</dcterms:modified>
</cp:coreProperties>
</file>