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C811-EA0D-48D1-AA38-743FFB13F80A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753D-6D79-4EBA-BFE1-C22A0C65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D753D-6D79-4EBA-BFE1-C22A0C658B3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atin typeface="Calibri" pitchFamily="34" charset="0"/>
                <a:cs typeface="Calibri" pitchFamily="34" charset="0"/>
              </a:rPr>
              <a:t>пАПЕРОПЛАСТИКА</a:t>
            </a:r>
            <a:endParaRPr lang="ru-RU" sz="6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314" name="Picture 2" descr="http://sch29.at.ua/6958927-m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4644008" cy="3601477"/>
          </a:xfrm>
          <a:prstGeom prst="rect">
            <a:avLst/>
          </a:prstGeom>
          <a:noFill/>
        </p:spPr>
      </p:pic>
      <p:pic>
        <p:nvPicPr>
          <p:cNvPr id="13316" name="Picture 4" descr="http://www.kivertsi.in.ua/culture/olga_melnychuk/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7112" y="3359212"/>
            <a:ext cx="4706888" cy="34987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72514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dirty="0" smtClean="0"/>
              <a:t>Презентація</a:t>
            </a:r>
          </a:p>
          <a:p>
            <a:r>
              <a:rPr lang="uk-UA" sz="2000" dirty="0" smtClean="0"/>
              <a:t>студентки 204-П групи</a:t>
            </a:r>
          </a:p>
          <a:p>
            <a:r>
              <a:rPr lang="uk-UA" sz="2000" dirty="0" smtClean="0"/>
              <a:t>Уманського гуманітарно-педагогічного коледжу ім. Т.Г. Шевченка </a:t>
            </a:r>
          </a:p>
          <a:p>
            <a:r>
              <a:rPr lang="uk-UA" sz="2000" dirty="0" smtClean="0"/>
              <a:t>Герасименко Наталії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 smtClean="0"/>
              <a:t>Витинанка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/>
              <a:t>Витинанка</a:t>
            </a:r>
            <a:r>
              <a:rPr lang="ru-RU" sz="2800" dirty="0" smtClean="0"/>
              <a:t> - вид </a:t>
            </a:r>
            <a:r>
              <a:rPr lang="ru-RU" sz="2800" dirty="0" err="1" smtClean="0"/>
              <a:t>українського</a:t>
            </a:r>
            <a:r>
              <a:rPr lang="ru-RU" sz="2800" dirty="0" smtClean="0"/>
              <a:t> народного декоративного </a:t>
            </a:r>
            <a:r>
              <a:rPr lang="ru-RU" sz="2800" dirty="0" err="1" smtClean="0"/>
              <a:t>мистецтва</a:t>
            </a:r>
            <a:r>
              <a:rPr lang="ru-RU" sz="2800" dirty="0" smtClean="0"/>
              <a:t>.  </a:t>
            </a:r>
            <a:r>
              <a:rPr lang="ru-RU" sz="2800" dirty="0" err="1" smtClean="0"/>
              <a:t>Назва</a:t>
            </a:r>
            <a:r>
              <a:rPr lang="ru-RU" sz="2800" dirty="0" smtClean="0"/>
              <a:t> походить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слова — "</a:t>
            </a:r>
            <a:r>
              <a:rPr lang="ru-RU" sz="2800" dirty="0" err="1" smtClean="0"/>
              <a:t>витинати</a:t>
            </a:r>
            <a:r>
              <a:rPr lang="ru-RU" sz="2800" dirty="0" smtClean="0"/>
              <a:t>",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"</a:t>
            </a:r>
            <a:r>
              <a:rPr lang="ru-RU" sz="2800" dirty="0" err="1" smtClean="0"/>
              <a:t>вирізати</a:t>
            </a:r>
            <a:r>
              <a:rPr lang="ru-RU" sz="2800" dirty="0" smtClean="0"/>
              <a:t>".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орнаментальні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прикраси</a:t>
            </a:r>
            <a:r>
              <a:rPr lang="ru-RU" sz="2800" dirty="0" smtClean="0"/>
              <a:t> </a:t>
            </a:r>
            <a:r>
              <a:rPr lang="ru-RU" sz="2800" dirty="0" err="1" smtClean="0"/>
              <a:t>житла</a:t>
            </a:r>
            <a:r>
              <a:rPr lang="ru-RU" sz="2800" dirty="0" smtClean="0"/>
              <a:t>, ажурно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силуетно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витяті</a:t>
            </a:r>
            <a:r>
              <a:rPr lang="ru-RU" sz="2800" dirty="0" smtClean="0"/>
              <a:t> </a:t>
            </a:r>
            <a:r>
              <a:rPr lang="ru-RU" sz="2800" dirty="0" err="1" smtClean="0"/>
              <a:t>ножицями</a:t>
            </a:r>
            <a:r>
              <a:rPr lang="ru-RU" sz="2800" dirty="0" smtClean="0"/>
              <a:t>, </a:t>
            </a:r>
            <a:r>
              <a:rPr lang="ru-RU" sz="2800" dirty="0" err="1" smtClean="0"/>
              <a:t>вирізані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ножем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білого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кольорового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паперу</a:t>
            </a:r>
            <a:r>
              <a:rPr lang="ru-RU" sz="2800" dirty="0" smtClean="0"/>
              <a:t>. </a:t>
            </a:r>
            <a:endParaRPr lang="ru-RU" sz="2800" dirty="0"/>
          </a:p>
        </p:txBody>
      </p:sp>
      <p:pic>
        <p:nvPicPr>
          <p:cNvPr id="36866" name="Picture 2" descr="Тема. . Витинанка - вид народного мистецтва. . Виконання композиції &quot;Дерево життя&quot;. . М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878860"/>
            <a:ext cx="3233936" cy="3751366"/>
          </a:xfrm>
          <a:prstGeom prst="rect">
            <a:avLst/>
          </a:prstGeom>
          <a:noFill/>
        </p:spPr>
      </p:pic>
      <p:pic>
        <p:nvPicPr>
          <p:cNvPr id="36868" name="Picture 4" descr="поделки для выжига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284984"/>
            <a:ext cx="2713137" cy="3404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У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давнину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такі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вироби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використовували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для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оздоблення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стін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вікон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полиць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груб, печей. Як правило,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традиційна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витинанка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містить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сюжет - за нею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можна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було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прочитати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що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відбувається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селі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хто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народився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де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весілля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які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були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свята.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7890" name="Picture 2" descr="Петриковская вытынанка Вытынанка &quot; ProstoDelkino.com - поделки своими рукам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53172"/>
            <a:ext cx="3129533" cy="4679676"/>
          </a:xfrm>
          <a:prstGeom prst="rect">
            <a:avLst/>
          </a:prstGeom>
          <a:noFill/>
        </p:spPr>
      </p:pic>
      <p:pic>
        <p:nvPicPr>
          <p:cNvPr id="37894" name="Picture 6" descr="http://uateka.com/uploads/photo/2011/08/10/33e4d725c18c53a3443b9bf22d47cdbfa98623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64904"/>
            <a:ext cx="4872202" cy="3654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1480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витинанки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з'явилися</a:t>
            </a:r>
            <a:r>
              <a:rPr lang="ru-RU" sz="2400" dirty="0" smtClean="0"/>
              <a:t> у </a:t>
            </a:r>
            <a:r>
              <a:rPr lang="en-US" sz="2400" dirty="0" smtClean="0"/>
              <a:t>V</a:t>
            </a:r>
            <a:r>
              <a:rPr lang="ru-RU" sz="2400" dirty="0" smtClean="0"/>
              <a:t>ІІ-ХІІ </a:t>
            </a:r>
            <a:r>
              <a:rPr lang="ru-RU" sz="2400" dirty="0" err="1" smtClean="0"/>
              <a:t>столітті</a:t>
            </a:r>
            <a:r>
              <a:rPr lang="ru-RU" sz="2400" dirty="0" smtClean="0"/>
              <a:t> у </a:t>
            </a:r>
            <a:r>
              <a:rPr lang="ru-RU" sz="2400" dirty="0" err="1" smtClean="0"/>
              <a:t>Китаї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батьківщині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паперу</a:t>
            </a:r>
            <a:r>
              <a:rPr lang="ru-RU" sz="2400" dirty="0" smtClean="0"/>
              <a:t>. </a:t>
            </a:r>
            <a:r>
              <a:rPr lang="ru-RU" sz="2400" dirty="0" err="1" smtClean="0"/>
              <a:t>Напередодні</a:t>
            </a:r>
            <a:r>
              <a:rPr lang="ru-RU" sz="2400" dirty="0" smtClean="0"/>
              <a:t> свята </a:t>
            </a:r>
            <a:r>
              <a:rPr lang="ru-RU" sz="2400" dirty="0" err="1" smtClean="0"/>
              <a:t>весни</a:t>
            </a:r>
            <a:r>
              <a:rPr lang="ru-RU" sz="2400" dirty="0" smtClean="0"/>
              <a:t> </a:t>
            </a:r>
            <a:r>
              <a:rPr lang="ru-RU" sz="2400" dirty="0" err="1" smtClean="0"/>
              <a:t>китайські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наклеювали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вікна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традиційні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узори</a:t>
            </a:r>
            <a:r>
              <a:rPr lang="ru-RU" sz="2400" dirty="0" smtClean="0"/>
              <a:t>, </a:t>
            </a:r>
            <a:r>
              <a:rPr lang="ru-RU" sz="2400" dirty="0" err="1" smtClean="0"/>
              <a:t>сюжети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 </a:t>
            </a:r>
            <a:r>
              <a:rPr lang="ru-RU" sz="2400" dirty="0" err="1" smtClean="0"/>
              <a:t>драконів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квітів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символів</a:t>
            </a:r>
            <a:r>
              <a:rPr lang="ru-RU" sz="2400" dirty="0" smtClean="0"/>
              <a:t>. У </a:t>
            </a:r>
            <a:r>
              <a:rPr lang="ru-RU" sz="2400" dirty="0" err="1" smtClean="0"/>
              <a:t>Західній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витинанки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подібні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графічних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аплікації</a:t>
            </a:r>
            <a:r>
              <a:rPr lang="ru-RU" sz="2400" dirty="0" smtClean="0"/>
              <a:t> на одному </a:t>
            </a:r>
            <a:r>
              <a:rPr lang="ru-RU" sz="2400" dirty="0" err="1" smtClean="0"/>
              <a:t>цілому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аркуші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паперу</a:t>
            </a:r>
            <a:r>
              <a:rPr lang="ru-RU" sz="2400" dirty="0" smtClean="0"/>
              <a:t>. </a:t>
            </a:r>
            <a:r>
              <a:rPr lang="ru-RU" sz="2400" dirty="0" err="1" smtClean="0"/>
              <a:t>Слов’янські</a:t>
            </a:r>
            <a:r>
              <a:rPr lang="ru-RU" sz="2400" dirty="0" smtClean="0"/>
              <a:t> народи </a:t>
            </a:r>
            <a:r>
              <a:rPr lang="ru-RU" sz="2400" dirty="0" err="1" smtClean="0"/>
              <a:t>використовували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витинанку</a:t>
            </a:r>
            <a:r>
              <a:rPr lang="ru-RU" sz="2400" dirty="0" smtClean="0"/>
              <a:t> </a:t>
            </a:r>
            <a:r>
              <a:rPr lang="ru-RU" sz="2400" dirty="0" err="1" smtClean="0"/>
              <a:t>здебільшого</a:t>
            </a:r>
            <a:r>
              <a:rPr lang="ru-RU" sz="2400" dirty="0" smtClean="0"/>
              <a:t> як </a:t>
            </a:r>
            <a:r>
              <a:rPr lang="ru-RU" sz="2400" dirty="0" err="1" smtClean="0"/>
              <a:t>декоративний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</a:t>
            </a:r>
            <a:r>
              <a:rPr lang="ru-RU" sz="2400" dirty="0" smtClean="0"/>
              <a:t> в </a:t>
            </a:r>
            <a:r>
              <a:rPr lang="ru-RU" sz="2400" dirty="0" err="1" smtClean="0"/>
              <a:t>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традиційних</a:t>
            </a:r>
            <a:r>
              <a:rPr lang="ru-RU" sz="2400" dirty="0" smtClean="0"/>
              <a:t> орнаментах. </a:t>
            </a:r>
            <a:r>
              <a:rPr lang="ru-RU" sz="2400" dirty="0" err="1" smtClean="0"/>
              <a:t>Зустрічаються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витинанки</a:t>
            </a:r>
            <a:r>
              <a:rPr lang="ru-RU" sz="2400" dirty="0" smtClean="0"/>
              <a:t> у артефактах </a:t>
            </a:r>
            <a:r>
              <a:rPr lang="ru-RU" sz="2400" dirty="0" err="1" smtClean="0"/>
              <a:t>кочових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народів</a:t>
            </a:r>
            <a:r>
              <a:rPr lang="ru-RU" sz="2400" dirty="0" smtClean="0"/>
              <a:t> Алтаю, на </a:t>
            </a:r>
            <a:r>
              <a:rPr lang="ru-RU" sz="2400" dirty="0" err="1" smtClean="0"/>
              <a:t>півночі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Європи</a:t>
            </a:r>
            <a:r>
              <a:rPr lang="ru-RU" sz="2400" dirty="0" smtClean="0"/>
              <a:t>, Балканах </a:t>
            </a:r>
            <a:r>
              <a:rPr lang="ru-RU" sz="2400" dirty="0" err="1" smtClean="0"/>
              <a:t>і</a:t>
            </a:r>
            <a:r>
              <a:rPr lang="ru-RU" sz="2400" dirty="0" smtClean="0"/>
              <a:t> в </a:t>
            </a:r>
            <a:r>
              <a:rPr lang="ru-RU" sz="2400" dirty="0" err="1" smtClean="0"/>
              <a:t>слов'ян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Picture 4" descr="Сіль - супутник хліба - Тихолаз Уляна Анатоліївна, студентка ІІ курсу, групи тх13/9-08, спеціальність &quot;Виробництв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48680"/>
            <a:ext cx="3802532" cy="5676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41248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/>
              <a:t>Торцювання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24744"/>
            <a:ext cx="51480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/>
              <a:t>Торцювання</a:t>
            </a:r>
            <a:r>
              <a:rPr lang="ru-RU" sz="2800" dirty="0" smtClean="0"/>
              <a:t> – один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паперового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рукоділля</a:t>
            </a:r>
            <a:r>
              <a:rPr lang="ru-RU" sz="2800" dirty="0" smtClean="0"/>
              <a:t>. </a:t>
            </a:r>
            <a:r>
              <a:rPr lang="ru-RU" sz="2800" dirty="0" err="1" smtClean="0"/>
              <a:t>Цю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техніку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віднести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до способу </a:t>
            </a:r>
            <a:r>
              <a:rPr lang="ru-RU" sz="2800" dirty="0" err="1" smtClean="0"/>
              <a:t>аплікації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до виду </a:t>
            </a:r>
            <a:r>
              <a:rPr lang="ru-RU" sz="2800" dirty="0" err="1" smtClean="0"/>
              <a:t>квіллінга</a:t>
            </a:r>
            <a:r>
              <a:rPr lang="ru-RU" sz="2800" dirty="0" smtClean="0"/>
              <a:t> (</a:t>
            </a:r>
            <a:r>
              <a:rPr lang="ru-RU" sz="2800" dirty="0" err="1" smtClean="0"/>
              <a:t>бумаговерченія</a:t>
            </a:r>
            <a:r>
              <a:rPr lang="ru-RU" sz="2800" dirty="0" smtClean="0"/>
              <a:t>). 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торцювання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дивовижні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об'ємні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картини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мозаїки</a:t>
            </a:r>
            <a:r>
              <a:rPr lang="ru-RU" sz="2800" dirty="0" smtClean="0"/>
              <a:t>, панно, </a:t>
            </a:r>
            <a:r>
              <a:rPr lang="ru-RU" sz="2800" dirty="0" err="1" smtClean="0"/>
              <a:t>декоративні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елементи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інтер'єру</a:t>
            </a:r>
            <a:r>
              <a:rPr lang="ru-RU" sz="2800" dirty="0" smtClean="0"/>
              <a:t>, </a:t>
            </a:r>
            <a:r>
              <a:rPr lang="ru-RU" sz="2800" dirty="0" err="1" smtClean="0"/>
              <a:t>листівки</a:t>
            </a:r>
            <a:r>
              <a:rPr lang="ru-RU" sz="2800" dirty="0" smtClean="0"/>
              <a:t>. Таким способом </a:t>
            </a:r>
            <a:r>
              <a:rPr lang="ru-RU" sz="2800" dirty="0" err="1" smtClean="0"/>
              <a:t>можливо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прикрашати</a:t>
            </a:r>
            <a:r>
              <a:rPr lang="ru-RU" sz="2800" dirty="0" smtClean="0"/>
              <a:t> практично </a:t>
            </a:r>
            <a:r>
              <a:rPr lang="ru-RU" sz="2800" dirty="0" err="1" smtClean="0"/>
              <a:t>будь-які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предмети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</a:t>
            </a:r>
            <a:r>
              <a:rPr lang="ru-RU" sz="2800" dirty="0" err="1" smtClean="0"/>
              <a:t>фоторамки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6" name="Picture 2" descr="Торцевание Страна Мастер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12776"/>
            <a:ext cx="3860597" cy="5136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основі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цієї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техніки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створення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зображень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предметів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за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допомогою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об'ємних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елементів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паперу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Об'ємний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елемент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торцювання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називають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«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торцівкою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»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або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«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сторч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».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Він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являє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собою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стислий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у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вигляді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воронки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або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конуса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шматочок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м'якого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паперу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Саме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таких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елементів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створюється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задумане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виріб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fontAlgn="base"/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Торцювання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– робота не складна,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але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кропітка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 Вона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вимагає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не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тільки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посидючості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але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й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акуратності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уваги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певної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спритності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Конкурс для педагогов. . Лучший мастер-класс по рукодели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933056"/>
            <a:ext cx="4041278" cy="2708920"/>
          </a:xfrm>
          <a:prstGeom prst="rect">
            <a:avLst/>
          </a:prstGeom>
          <a:noFill/>
        </p:spPr>
      </p:pic>
      <p:pic>
        <p:nvPicPr>
          <p:cNvPr id="5" name="Picture 2" descr="Поделки в технике торцев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884543"/>
            <a:ext cx="3962425" cy="2973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 smtClean="0">
                <a:latin typeface="Calibri" pitchFamily="34" charset="0"/>
                <a:cs typeface="Calibri" pitchFamily="34" charset="0"/>
              </a:rPr>
              <a:t>Паперопластика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 -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це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конструювання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об'ємних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та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напівоб'ємних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форм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з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паперу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шляхом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його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механічної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обробки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та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трансформації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. А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саме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складання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скручування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згинання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вирізування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прорізування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гофрування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склеювання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тощо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41248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Історія паперопластики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Історія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цього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промислу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Сході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йде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вглиб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століть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нерозривно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пов’язуючись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історією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виникнення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самого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паперу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 В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Європі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перші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абстрактні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об'ємно-просторові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побудови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паперової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площині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виникають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лише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у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XX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ст.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Філософську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базу до особливого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розуміння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площини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образотворчому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просторі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готує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Казимир Малевич. Для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європейської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паперопластики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чимале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значення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організації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об'ємно-просторових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структур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мають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історично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сформовані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системи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пропорціонування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які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використовуються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художниками метою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гармонізації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геометрії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структури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знаходження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досконалого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звучання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структурних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елементів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86814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За результатами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творчості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паперопластика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дуже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схожа на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такий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вид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образотворчого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мистецтва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як скульптура. Але в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паперопластики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всі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вироби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всередині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порожні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всі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вироби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оболонки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зображуваного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предмета. А в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скульптурі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або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йде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нарощування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обсягу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додатковими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елементами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або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забирається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відсікається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зайве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 У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розвитку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вітчизняної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проектної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культури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особливе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місце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займає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освітній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курс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паперопластики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Б.М.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Рахманінова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що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ввібрав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пропедевтические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традиції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російського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конструктивізму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6626" name="Picture 2" descr="Открытка Страна Мастер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980728"/>
            <a:ext cx="33147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Оригамі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 </a:t>
            </a:r>
            <a:r>
              <a:rPr lang="ru-RU" sz="3200" b="1" i="1" dirty="0" err="1" smtClean="0"/>
              <a:t>Оригамі</a:t>
            </a:r>
            <a:r>
              <a:rPr lang="ru-RU" sz="3200" dirty="0" smtClean="0"/>
              <a:t> –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складання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паперу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фігур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спочатку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переважно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забавкою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дітей</a:t>
            </a:r>
            <a:r>
              <a:rPr lang="ru-RU" sz="3200" dirty="0" smtClean="0"/>
              <a:t>, та переросло у </a:t>
            </a:r>
            <a:r>
              <a:rPr lang="ru-RU" sz="3200" dirty="0" err="1" smtClean="0"/>
              <a:t>ціле</a:t>
            </a:r>
            <a:r>
              <a:rPr lang="ru-RU" sz="3200" dirty="0" smtClean="0"/>
              <a:t> </a:t>
            </a:r>
            <a:r>
              <a:rPr lang="ru-RU" sz="3200" dirty="0" err="1" smtClean="0"/>
              <a:t>мистецтво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29698" name="Picture 2" descr="Лошадь оригами видео - Мастер-класс с пошаговыми фотография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4032448" cy="3024336"/>
          </a:xfrm>
          <a:prstGeom prst="rect">
            <a:avLst/>
          </a:prstGeom>
          <a:noFill/>
        </p:spPr>
      </p:pic>
      <p:pic>
        <p:nvPicPr>
          <p:cNvPr id="29700" name="Picture 4" descr="схема модульного оригами змея с капюшоном Мир схе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140968"/>
            <a:ext cx="4051469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Заняття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оригамі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гнучкого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мислення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фантазії</a:t>
            </a:r>
            <a:r>
              <a:rPr lang="ru-RU" sz="2800" dirty="0" smtClean="0"/>
              <a:t>, </a:t>
            </a:r>
            <a:r>
              <a:rPr lang="ru-RU" sz="2800" dirty="0" err="1" smtClean="0"/>
              <a:t>тренують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пам’ять</a:t>
            </a:r>
            <a:r>
              <a:rPr lang="ru-RU" sz="2800" dirty="0" smtClean="0"/>
              <a:t>, </a:t>
            </a:r>
            <a:r>
              <a:rPr lang="ru-RU" sz="2800" dirty="0" err="1" smtClean="0"/>
              <a:t>увагу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концентрацію</a:t>
            </a:r>
            <a:r>
              <a:rPr lang="ru-RU" sz="2800" dirty="0" smtClean="0"/>
              <a:t>, </a:t>
            </a:r>
            <a:r>
              <a:rPr lang="ru-RU" sz="2800" dirty="0" err="1" smtClean="0"/>
              <a:t>поліпшують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координацію</a:t>
            </a:r>
            <a:r>
              <a:rPr lang="ru-RU" sz="2800" dirty="0" smtClean="0"/>
              <a:t> </a:t>
            </a:r>
            <a:r>
              <a:rPr lang="ru-RU" sz="2800" dirty="0" err="1" smtClean="0"/>
              <a:t>рухів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дрібну</a:t>
            </a:r>
            <a:r>
              <a:rPr lang="ru-RU" sz="2800" dirty="0" smtClean="0"/>
              <a:t> моторику </a:t>
            </a:r>
            <a:r>
              <a:rPr lang="ru-RU" sz="2800" dirty="0" err="1" smtClean="0"/>
              <a:t>пальців</a:t>
            </a:r>
            <a:r>
              <a:rPr lang="ru-RU" sz="2800" dirty="0" smtClean="0"/>
              <a:t>, </a:t>
            </a:r>
            <a:r>
              <a:rPr lang="ru-RU" sz="2800" dirty="0" err="1" smtClean="0"/>
              <a:t>знижують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тривожність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підвищують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самооцінку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упевненість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власних</a:t>
            </a:r>
            <a:r>
              <a:rPr lang="ru-RU" sz="2800" dirty="0" smtClean="0"/>
              <a:t> силах.</a:t>
            </a:r>
            <a:br>
              <a:rPr lang="ru-RU" sz="2800" dirty="0" smtClean="0"/>
            </a:br>
            <a:r>
              <a:rPr lang="ru-RU" sz="2800" dirty="0" smtClean="0"/>
              <a:t>   </a:t>
            </a:r>
            <a:endParaRPr lang="ru-RU" sz="2800" dirty="0"/>
          </a:p>
        </p:txBody>
      </p:sp>
      <p:pic>
        <p:nvPicPr>
          <p:cNvPr id="30722" name="Picture 2" descr="Модульне орігамі V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902" y="2708920"/>
            <a:ext cx="5227340" cy="392050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2132856"/>
            <a:ext cx="3995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 </a:t>
            </a:r>
            <a:r>
              <a:rPr lang="ru-RU" sz="2800" dirty="0" err="1" smtClean="0"/>
              <a:t>японським</a:t>
            </a:r>
            <a:r>
              <a:rPr lang="ru-RU" sz="2800" dirty="0" smtClean="0"/>
              <a:t> </a:t>
            </a:r>
            <a:r>
              <a:rPr lang="ru-RU" sz="2800" dirty="0" err="1" smtClean="0"/>
              <a:t>повір'ям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скласти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паперу</a:t>
            </a:r>
            <a:r>
              <a:rPr lang="ru-RU" sz="2800" dirty="0" smtClean="0"/>
              <a:t> </a:t>
            </a:r>
            <a:r>
              <a:rPr lang="ru-RU" sz="2800" dirty="0" err="1" smtClean="0"/>
              <a:t>тисячу</a:t>
            </a:r>
            <a:r>
              <a:rPr lang="ru-RU" sz="2800" dirty="0" smtClean="0"/>
              <a:t> </a:t>
            </a:r>
            <a:r>
              <a:rPr lang="ru-RU" sz="2800" dirty="0" err="1" smtClean="0"/>
              <a:t>журавликів</a:t>
            </a:r>
            <a:r>
              <a:rPr lang="ru-RU" sz="2800" dirty="0" smtClean="0"/>
              <a:t>, то </a:t>
            </a:r>
            <a:r>
              <a:rPr lang="ru-RU" sz="2800" dirty="0" err="1" smtClean="0"/>
              <a:t>задумане</a:t>
            </a:r>
            <a:r>
              <a:rPr lang="ru-RU" sz="2800" dirty="0" smtClean="0"/>
              <a:t> </a:t>
            </a:r>
            <a:r>
              <a:rPr lang="ru-RU" sz="2800" dirty="0" err="1" smtClean="0"/>
              <a:t>бажання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обов'язково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здійсниться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03848" y="260648"/>
            <a:ext cx="26239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err="1" smtClean="0"/>
              <a:t>Кусудама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2474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/>
              <a:t>Кусудама</a:t>
            </a:r>
            <a:r>
              <a:rPr lang="ru-RU" sz="2400" b="1" i="1" dirty="0" smtClean="0"/>
              <a:t> </a:t>
            </a:r>
            <a:r>
              <a:rPr lang="ru-RU" sz="2400" dirty="0" smtClean="0"/>
              <a:t>– один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найдавніших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декоративних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традиційних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японських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техніці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оригамі</a:t>
            </a:r>
            <a:r>
              <a:rPr lang="ru-RU" sz="2400" dirty="0" smtClean="0"/>
              <a:t>. Слово «</a:t>
            </a:r>
            <a:r>
              <a:rPr lang="ru-RU" sz="2400" dirty="0" err="1" smtClean="0"/>
              <a:t>кусудама</a:t>
            </a:r>
            <a:r>
              <a:rPr lang="ru-RU" sz="2400" dirty="0" smtClean="0"/>
              <a:t>»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перекласти</a:t>
            </a:r>
            <a:r>
              <a:rPr lang="ru-RU" sz="2400" dirty="0" smtClean="0"/>
              <a:t> як «</a:t>
            </a:r>
            <a:r>
              <a:rPr lang="ru-RU" sz="2400" dirty="0" err="1" smtClean="0"/>
              <a:t>лікарська</a:t>
            </a:r>
            <a:r>
              <a:rPr lang="ru-RU" sz="2400" dirty="0" smtClean="0"/>
              <a:t> куля». Разом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тим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називаються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декоративні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кулясті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конструкції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зібрані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квіток</a:t>
            </a:r>
            <a:r>
              <a:rPr lang="ru-RU" sz="2400" dirty="0" smtClean="0"/>
              <a:t>, розеток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збірних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модулів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іншої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1746" name="Picture 2" descr="Бумажные цветы букеты кусудама - Мастер-класс своими руками 2014-2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934071"/>
            <a:ext cx="3923928" cy="3923929"/>
          </a:xfrm>
          <a:prstGeom prst="rect">
            <a:avLst/>
          </a:prstGeom>
          <a:noFill/>
        </p:spPr>
      </p:pic>
      <p:pic>
        <p:nvPicPr>
          <p:cNvPr id="31748" name="Picture 4" descr="Последние публикации на сайте &quot; Страница 2668 &quot; Мастерклас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3249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4124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/>
              <a:t>Квілінг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2474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/>
              <a:t>Квілінг</a:t>
            </a:r>
            <a:r>
              <a:rPr lang="ru-RU" sz="2800" dirty="0" smtClean="0"/>
              <a:t>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мистецтво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справжні</a:t>
            </a:r>
            <a:r>
              <a:rPr lang="ru-RU" sz="2800" dirty="0" smtClean="0"/>
              <a:t> </a:t>
            </a:r>
            <a:r>
              <a:rPr lang="ru-RU" sz="2800" dirty="0" err="1" smtClean="0"/>
              <a:t>шедеври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скручених</a:t>
            </a:r>
            <a:r>
              <a:rPr lang="ru-RU" sz="2800" dirty="0" smtClean="0"/>
              <a:t> у </a:t>
            </a:r>
            <a:r>
              <a:rPr lang="ru-RU" sz="2800" dirty="0" err="1" smtClean="0"/>
              <a:t>спіраль</a:t>
            </a:r>
            <a:r>
              <a:rPr lang="ru-RU" sz="2800" dirty="0" smtClean="0"/>
              <a:t> </a:t>
            </a:r>
            <a:r>
              <a:rPr lang="ru-RU" sz="2800" dirty="0" err="1" smtClean="0"/>
              <a:t>смужок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кольорового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паперу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3794" name="Picture 2" descr="арт Вебо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798028"/>
            <a:ext cx="4824537" cy="3799324"/>
          </a:xfrm>
          <a:prstGeom prst="rect">
            <a:avLst/>
          </a:prstGeom>
          <a:noFill/>
        </p:spPr>
      </p:pic>
      <p:pic>
        <p:nvPicPr>
          <p:cNvPr id="33796" name="Picture 4" descr="Мастер - класс Квиллинг и Орегами - туристическая компания АЯЯ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846216"/>
            <a:ext cx="3770784" cy="3821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3640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Хоча</a:t>
            </a:r>
            <a:r>
              <a:rPr lang="ru-RU" sz="2800" dirty="0" smtClean="0"/>
              <a:t> </a:t>
            </a:r>
            <a:r>
              <a:rPr lang="ru-RU" sz="2800" dirty="0" err="1" smtClean="0"/>
              <a:t>зародилося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мистецтво</a:t>
            </a:r>
            <a:r>
              <a:rPr lang="ru-RU" sz="2800" dirty="0" smtClean="0"/>
              <a:t> в </a:t>
            </a:r>
            <a:r>
              <a:rPr lang="ru-RU" sz="2800" dirty="0" err="1" smtClean="0"/>
              <a:t>середньовічній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наші</a:t>
            </a:r>
            <a:r>
              <a:rPr lang="ru-RU" sz="2800" dirty="0" smtClean="0"/>
              <a:t> </a:t>
            </a:r>
            <a:r>
              <a:rPr lang="ru-RU" sz="2800" dirty="0" err="1" smtClean="0"/>
              <a:t>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поширене</a:t>
            </a:r>
            <a:r>
              <a:rPr lang="ru-RU" sz="2800" dirty="0" smtClean="0"/>
              <a:t> </a:t>
            </a:r>
            <a:r>
              <a:rPr lang="ru-RU" sz="2800" dirty="0" err="1" smtClean="0"/>
              <a:t>воно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країнах</a:t>
            </a:r>
            <a:r>
              <a:rPr lang="ru-RU" sz="2800" dirty="0" smtClean="0"/>
              <a:t> Сходу, особливо в </a:t>
            </a:r>
            <a:r>
              <a:rPr lang="ru-RU" sz="2800" dirty="0" err="1" smtClean="0"/>
              <a:t>Кореї</a:t>
            </a:r>
            <a:r>
              <a:rPr lang="ru-RU" sz="2800" dirty="0" smtClean="0"/>
              <a:t>. На </a:t>
            </a:r>
            <a:r>
              <a:rPr lang="ru-RU" sz="2800" dirty="0" err="1" smtClean="0"/>
              <a:t>відміну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європейців</a:t>
            </a:r>
            <a:r>
              <a:rPr lang="ru-RU" sz="2800" dirty="0" smtClean="0"/>
              <a:t>, </a:t>
            </a:r>
            <a:r>
              <a:rPr lang="ru-RU" sz="2800" dirty="0" err="1" smtClean="0"/>
              <a:t>східні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майстри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володіють</a:t>
            </a:r>
            <a:r>
              <a:rPr lang="ru-RU" sz="2800" dirty="0" smtClean="0"/>
              <a:t> просто </a:t>
            </a:r>
            <a:r>
              <a:rPr lang="ru-RU" sz="2800" dirty="0" err="1" smtClean="0"/>
              <a:t>унікальним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терпінням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ніколи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поспішають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створенні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своїх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творінь</a:t>
            </a:r>
            <a:r>
              <a:rPr lang="ru-RU" sz="2800" dirty="0" smtClean="0"/>
              <a:t>. </a:t>
            </a:r>
            <a:r>
              <a:rPr lang="ru-RU" sz="2800" dirty="0" err="1" smtClean="0"/>
              <a:t>Корейці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цю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техніку</a:t>
            </a:r>
            <a:r>
              <a:rPr lang="ru-RU" sz="2800" dirty="0" smtClean="0"/>
              <a:t> </a:t>
            </a:r>
            <a:r>
              <a:rPr lang="ru-RU" sz="2800" dirty="0" err="1" smtClean="0"/>
              <a:t>паперокручення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навіть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випускають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спеціальний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папір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квіллінга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володіє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властивостями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вже</a:t>
            </a:r>
            <a:r>
              <a:rPr lang="ru-RU" sz="2800" dirty="0" smtClean="0"/>
              <a:t> </a:t>
            </a:r>
            <a:r>
              <a:rPr lang="ru-RU" sz="2800" dirty="0" err="1" smtClean="0"/>
              <a:t>нарізаною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смужки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ширини</a:t>
            </a:r>
            <a:r>
              <a:rPr lang="ru-RU" sz="2800" dirty="0" smtClean="0"/>
              <a:t> -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2 мм до 3 см.</a:t>
            </a:r>
            <a:endParaRPr lang="ru-RU" sz="2800" dirty="0"/>
          </a:p>
        </p:txBody>
      </p:sp>
      <p:pic>
        <p:nvPicPr>
          <p:cNvPr id="34818" name="Picture 2" descr="http://4.bp.blogspot.com/-r1F6K9rYG5k/UGwM2lvEnPI/AAAAAAAAAE8/ZZF_vibh76k/s640/e22ba234157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2656"/>
            <a:ext cx="3491880" cy="2618910"/>
          </a:xfrm>
          <a:prstGeom prst="rect">
            <a:avLst/>
          </a:prstGeom>
          <a:noFill/>
        </p:spPr>
      </p:pic>
      <p:pic>
        <p:nvPicPr>
          <p:cNvPr id="34820" name="Picture 4" descr="http://2.bp.blogspot.com/-wBLrdFDR6_0/UGwLQobqCMI/AAAAAAAAAEs/avUA5lcIny0/s640/Devyshka-250x2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140968"/>
            <a:ext cx="3533378" cy="3533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624</Words>
  <Application>Microsoft Office PowerPoint</Application>
  <PresentationFormat>Экран (4:3)</PresentationFormat>
  <Paragraphs>27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пАПЕРОПЛАСТИКА</vt:lpstr>
      <vt:lpstr>Слайд 2</vt:lpstr>
      <vt:lpstr>Історія паперопластики</vt:lpstr>
      <vt:lpstr>Слайд 4</vt:lpstr>
      <vt:lpstr>Оригамі</vt:lpstr>
      <vt:lpstr>Слайд 6</vt:lpstr>
      <vt:lpstr>Кусудама</vt:lpstr>
      <vt:lpstr>Квілінг</vt:lpstr>
      <vt:lpstr>Слайд 9</vt:lpstr>
      <vt:lpstr>Витинанка </vt:lpstr>
      <vt:lpstr>Слайд 11</vt:lpstr>
      <vt:lpstr>Слайд 12</vt:lpstr>
      <vt:lpstr>Торцювання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пАПЕРОПЛАСТИКА</dc:title>
  <dc:creator>Натаха)</dc:creator>
  <cp:lastModifiedBy>TEST</cp:lastModifiedBy>
  <cp:revision>10</cp:revision>
  <dcterms:created xsi:type="dcterms:W3CDTF">2015-04-09T20:14:55Z</dcterms:created>
  <dcterms:modified xsi:type="dcterms:W3CDTF">2015-04-10T07:07:41Z</dcterms:modified>
</cp:coreProperties>
</file>