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4607" autoAdjust="0"/>
  </p:normalViewPr>
  <p:slideViewPr>
    <p:cSldViewPr>
      <p:cViewPr>
        <p:scale>
          <a:sx n="75" d="100"/>
          <a:sy n="75" d="100"/>
        </p:scale>
        <p:origin x="-14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5D3144-08C2-4801-8C0B-55BD430A013C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52280C-41FE-4EF5-B809-408077A4675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polissya.eu/2010/05/600-rokiv-yuviley-bitvi-zalgiri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ssya.eu/2010/02/istoriya-ukraini-u-skladi-vkl-litvi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olissya.eu/2010/02/velike-knyazivstvo-zemli-vitov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polissya.eu/2013/09/kostyantin-ostrozki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64812" cy="1828800"/>
          </a:xfrm>
        </p:spPr>
        <p:txBody>
          <a:bodyPr>
            <a:normAutofit/>
          </a:bodyPr>
          <a:lstStyle/>
          <a:p>
            <a:r>
              <a:rPr lang="uk-UA" dirty="0" smtClean="0"/>
              <a:t>Історія </a:t>
            </a:r>
            <a:br>
              <a:rPr lang="uk-UA" dirty="0" smtClean="0"/>
            </a:br>
            <a:r>
              <a:rPr lang="uk-UA" sz="4000" dirty="0" err="1" smtClean="0"/>
              <a:t>бИТВИ</a:t>
            </a:r>
            <a:r>
              <a:rPr lang="uk-UA" sz="4000" dirty="0" smtClean="0"/>
              <a:t> під </a:t>
            </a:r>
            <a:r>
              <a:rPr lang="uk-UA" sz="4400" dirty="0" err="1" smtClean="0"/>
              <a:t>о</a:t>
            </a:r>
            <a:r>
              <a:rPr lang="uk-UA" sz="4000" dirty="0" err="1" smtClean="0"/>
              <a:t>ршею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714620"/>
            <a:ext cx="6429420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Рано-вранці</a:t>
            </a:r>
            <a:r>
              <a:rPr lang="ru-RU" dirty="0" smtClean="0"/>
              <a:t> </a:t>
            </a:r>
            <a:r>
              <a:rPr lang="ru-RU" dirty="0" err="1" smtClean="0"/>
              <a:t>московський</a:t>
            </a:r>
            <a:r>
              <a:rPr lang="ru-RU" dirty="0" smtClean="0"/>
              <a:t> </a:t>
            </a:r>
            <a:r>
              <a:rPr lang="ru-RU" dirty="0" err="1" smtClean="0"/>
              <a:t>воєвода</a:t>
            </a:r>
            <a:r>
              <a:rPr lang="ru-RU" dirty="0" smtClean="0"/>
              <a:t> </a:t>
            </a:r>
            <a:r>
              <a:rPr lang="ru-RU" dirty="0" err="1" smtClean="0"/>
              <a:t>Челяднін</a:t>
            </a:r>
            <a:r>
              <a:rPr lang="ru-RU" dirty="0" smtClean="0"/>
              <a:t> </a:t>
            </a:r>
            <a:r>
              <a:rPr lang="ru-RU" dirty="0" err="1" smtClean="0"/>
              <a:t>атакує</a:t>
            </a:r>
            <a:r>
              <a:rPr lang="ru-RU" dirty="0" smtClean="0"/>
              <a:t> </a:t>
            </a:r>
            <a:r>
              <a:rPr lang="ru-RU" dirty="0" err="1" smtClean="0"/>
              <a:t>військо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Острозького</a:t>
            </a:r>
            <a:r>
              <a:rPr lang="ru-RU" dirty="0" smtClean="0"/>
              <a:t>, </a:t>
            </a:r>
            <a:r>
              <a:rPr lang="ru-RU" dirty="0" err="1" smtClean="0"/>
              <a:t>намагаючись</a:t>
            </a:r>
            <a:r>
              <a:rPr lang="ru-RU" dirty="0" smtClean="0"/>
              <a:t> </a:t>
            </a:r>
            <a:r>
              <a:rPr lang="ru-RU" dirty="0" err="1" smtClean="0"/>
              <a:t>відрізати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мостів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союзники </a:t>
            </a:r>
            <a:r>
              <a:rPr lang="ru-RU" dirty="0" err="1" smtClean="0"/>
              <a:t>відбивають</a:t>
            </a:r>
            <a:r>
              <a:rPr lang="ru-RU" dirty="0" smtClean="0"/>
              <a:t> </a:t>
            </a:r>
            <a:r>
              <a:rPr lang="ru-RU" dirty="0" err="1" smtClean="0"/>
              <a:t>ворожий</a:t>
            </a:r>
            <a:r>
              <a:rPr lang="ru-RU" dirty="0" smtClean="0"/>
              <a:t> </a:t>
            </a:r>
            <a:r>
              <a:rPr lang="ru-RU" dirty="0" err="1" smtClean="0"/>
              <a:t>напад</a:t>
            </a:r>
            <a:r>
              <a:rPr lang="ru-RU" dirty="0" smtClean="0"/>
              <a:t>. 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Острозький</a:t>
            </a:r>
            <a:r>
              <a:rPr lang="ru-RU" dirty="0" smtClean="0"/>
              <a:t> </a:t>
            </a:r>
            <a:r>
              <a:rPr lang="ru-RU" dirty="0" err="1" smtClean="0"/>
              <a:t>особисто</a:t>
            </a:r>
            <a:r>
              <a:rPr lang="ru-RU" dirty="0" smtClean="0"/>
              <a:t> </a:t>
            </a:r>
            <a:r>
              <a:rPr lang="ru-RU" dirty="0" err="1" smtClean="0"/>
              <a:t>очолює</a:t>
            </a:r>
            <a:r>
              <a:rPr lang="ru-RU" dirty="0" smtClean="0"/>
              <a:t> контратаки </a:t>
            </a:r>
            <a:r>
              <a:rPr lang="ru-RU" dirty="0" err="1" smtClean="0"/>
              <a:t>кінноти</a:t>
            </a:r>
            <a:r>
              <a:rPr lang="ru-RU" dirty="0" smtClean="0"/>
              <a:t> ВКЛ.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суперечності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московськими</a:t>
            </a:r>
            <a:r>
              <a:rPr lang="ru-RU" dirty="0" smtClean="0"/>
              <a:t> </a:t>
            </a:r>
            <a:r>
              <a:rPr lang="ru-RU" dirty="0" err="1" smtClean="0"/>
              <a:t>воєводами</a:t>
            </a:r>
            <a:r>
              <a:rPr lang="ru-RU" dirty="0" smtClean="0"/>
              <a:t> </a:t>
            </a:r>
            <a:r>
              <a:rPr lang="ru-RU" dirty="0" err="1" smtClean="0"/>
              <a:t>Голіцею-Булгаковим</a:t>
            </a:r>
            <a:r>
              <a:rPr lang="ru-RU" dirty="0" smtClean="0"/>
              <a:t> та </a:t>
            </a:r>
            <a:r>
              <a:rPr lang="ru-RU" dirty="0" err="1" smtClean="0"/>
              <a:t>Челядніним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нападає</a:t>
            </a:r>
            <a:r>
              <a:rPr lang="ru-RU" dirty="0" smtClean="0"/>
              <a:t> на них </a:t>
            </a:r>
            <a:r>
              <a:rPr lang="ru-RU" dirty="0" err="1" smtClean="0"/>
              <a:t>окремо</a:t>
            </a:r>
            <a:r>
              <a:rPr lang="ru-RU" dirty="0" smtClean="0"/>
              <a:t>, </a:t>
            </a:r>
            <a:r>
              <a:rPr lang="ru-RU" dirty="0" err="1" smtClean="0"/>
              <a:t>нівелюючи</a:t>
            </a:r>
            <a:r>
              <a:rPr lang="ru-RU" dirty="0" smtClean="0"/>
              <a:t> таким чином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чисельну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супротивника.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Опівдні</a:t>
            </a:r>
            <a:r>
              <a:rPr lang="ru-RU" dirty="0" smtClean="0"/>
              <a:t> </a:t>
            </a:r>
            <a:r>
              <a:rPr lang="ru-RU" b="1" i="1" dirty="0" err="1" smtClean="0"/>
              <a:t>армія</a:t>
            </a:r>
            <a:r>
              <a:rPr lang="ru-RU" b="1" i="1" dirty="0" smtClean="0"/>
              <a:t> ВКЛ</a:t>
            </a:r>
            <a:r>
              <a:rPr lang="ru-RU" dirty="0" smtClean="0"/>
              <a:t> </a:t>
            </a:r>
            <a:r>
              <a:rPr lang="ru-RU" dirty="0" err="1" smtClean="0"/>
              <a:t>вдало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маневр,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Вітаутаса</a:t>
            </a:r>
            <a:r>
              <a:rPr lang="ru-RU" dirty="0" smtClean="0"/>
              <a:t> Великого, </a:t>
            </a:r>
            <a:r>
              <a:rPr lang="ru-RU" dirty="0" err="1" smtClean="0"/>
              <a:t>посилений</a:t>
            </a:r>
            <a:r>
              <a:rPr lang="ru-RU" dirty="0" smtClean="0"/>
              <a:t> до того ж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як на той час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різновидів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Литовсько-руська</a:t>
            </a:r>
            <a:r>
              <a:rPr lang="ru-RU" dirty="0" smtClean="0"/>
              <a:t> </a:t>
            </a:r>
            <a:r>
              <a:rPr lang="ru-RU" dirty="0" err="1" smtClean="0"/>
              <a:t>кіннота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командую </a:t>
            </a:r>
            <a:r>
              <a:rPr lang="ru-RU" b="1" i="1" dirty="0" err="1" smtClean="0"/>
              <a:t>Юрій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Радзивілл</a:t>
            </a:r>
            <a:r>
              <a:rPr lang="ru-RU" b="1" i="1" dirty="0" smtClean="0"/>
              <a:t> Геркулес</a:t>
            </a:r>
            <a:r>
              <a:rPr lang="ru-RU" dirty="0" smtClean="0"/>
              <a:t> [</a:t>
            </a:r>
            <a:r>
              <a:rPr lang="en-US" dirty="0" err="1" smtClean="0"/>
              <a:t>Jurgis</a:t>
            </a:r>
            <a:r>
              <a:rPr lang="en-US" dirty="0" smtClean="0"/>
              <a:t> </a:t>
            </a:r>
            <a:r>
              <a:rPr lang="en-US" dirty="0" err="1" smtClean="0"/>
              <a:t>Radvila</a:t>
            </a:r>
            <a:r>
              <a:rPr lang="en-US" dirty="0" smtClean="0"/>
              <a:t> </a:t>
            </a:r>
            <a:r>
              <a:rPr lang="en-US" dirty="0" err="1" smtClean="0"/>
              <a:t>Heraklis</a:t>
            </a:r>
            <a:r>
              <a:rPr lang="en-US" dirty="0" smtClean="0"/>
              <a:t>] </a:t>
            </a:r>
            <a:r>
              <a:rPr lang="ru-RU" dirty="0" err="1" smtClean="0"/>
              <a:t>вдало</a:t>
            </a:r>
            <a:r>
              <a:rPr lang="ru-RU" dirty="0" smtClean="0"/>
              <a:t> </a:t>
            </a:r>
            <a:r>
              <a:rPr lang="ru-RU" dirty="0" err="1" smtClean="0"/>
              <a:t>організує</a:t>
            </a:r>
            <a:r>
              <a:rPr lang="ru-RU" dirty="0" smtClean="0"/>
              <a:t> </a:t>
            </a:r>
            <a:r>
              <a:rPr lang="ru-RU" dirty="0" err="1" smtClean="0"/>
              <a:t>вдаваний</a:t>
            </a:r>
            <a:r>
              <a:rPr lang="ru-RU" dirty="0" smtClean="0"/>
              <a:t> </a:t>
            </a:r>
            <a:r>
              <a:rPr lang="ru-RU" dirty="0" err="1" smtClean="0"/>
              <a:t>відступ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так само,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хрестоносці</a:t>
            </a:r>
            <a:r>
              <a:rPr lang="ru-RU" dirty="0" smtClean="0"/>
              <a:t> в </a:t>
            </a:r>
            <a:r>
              <a:rPr lang="ru-RU" dirty="0" err="1" smtClean="0">
                <a:hlinkClick r:id="rId2"/>
              </a:rPr>
              <a:t>битві</a:t>
            </a:r>
            <a:r>
              <a:rPr lang="ru-RU" dirty="0" smtClean="0">
                <a:hlinkClick r:id="rId2"/>
              </a:rPr>
              <a:t> при </a:t>
            </a:r>
            <a:r>
              <a:rPr lang="ru-RU" dirty="0" err="1" smtClean="0">
                <a:hlinkClick r:id="rId2"/>
              </a:rPr>
              <a:t>Грюнвальді</a:t>
            </a:r>
            <a:r>
              <a:rPr lang="ru-RU" dirty="0" smtClean="0"/>
              <a:t>, </a:t>
            </a:r>
            <a:r>
              <a:rPr lang="ru-RU" dirty="0" err="1" smtClean="0"/>
              <a:t>московити</a:t>
            </a:r>
            <a:r>
              <a:rPr lang="ru-RU" dirty="0" smtClean="0"/>
              <a:t> </a:t>
            </a:r>
            <a:r>
              <a:rPr lang="ru-RU" dirty="0" err="1" smtClean="0"/>
              <a:t>потрапляють</a:t>
            </a:r>
            <a:r>
              <a:rPr lang="ru-RU" dirty="0" smtClean="0"/>
              <a:t> у </a:t>
            </a:r>
            <a:r>
              <a:rPr lang="ru-RU" dirty="0" err="1" smtClean="0"/>
              <a:t>пастку</a:t>
            </a:r>
            <a:r>
              <a:rPr lang="ru-RU" dirty="0" smtClean="0"/>
              <a:t> - </a:t>
            </a:r>
            <a:r>
              <a:rPr lang="ru-RU" dirty="0" err="1" smtClean="0"/>
              <a:t>підставляючись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залп </a:t>
            </a:r>
            <a:r>
              <a:rPr lang="ru-RU" dirty="0" err="1" smtClean="0"/>
              <a:t>замаскованої</a:t>
            </a:r>
            <a:r>
              <a:rPr lang="ru-RU" dirty="0" smtClean="0"/>
              <a:t> </a:t>
            </a:r>
            <a:r>
              <a:rPr lang="ru-RU" dirty="0" err="1" smtClean="0"/>
              <a:t>литовської</a:t>
            </a:r>
            <a:r>
              <a:rPr lang="ru-RU" dirty="0" smtClean="0"/>
              <a:t> </a:t>
            </a:r>
            <a:r>
              <a:rPr lang="ru-RU" dirty="0" err="1" smtClean="0"/>
              <a:t>артилерії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засідки</a:t>
            </a:r>
            <a:r>
              <a:rPr lang="ru-RU" dirty="0" smtClean="0"/>
              <a:t> </a:t>
            </a:r>
            <a:r>
              <a:rPr lang="ru-RU" dirty="0" err="1" smtClean="0"/>
              <a:t>атакує</a:t>
            </a:r>
            <a:r>
              <a:rPr lang="ru-RU" dirty="0" smtClean="0"/>
              <a:t> </a:t>
            </a:r>
            <a:r>
              <a:rPr lang="ru-RU" dirty="0" err="1" smtClean="0"/>
              <a:t>резервний</a:t>
            </a:r>
            <a:r>
              <a:rPr lang="ru-RU" dirty="0" smtClean="0"/>
              <a:t> </a:t>
            </a:r>
            <a:r>
              <a:rPr lang="ru-RU" dirty="0" err="1" smtClean="0"/>
              <a:t>загін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rad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4714884"/>
            <a:ext cx="7715304" cy="200024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Костянтина</a:t>
            </a:r>
            <a:r>
              <a:rPr lang="ru-RU" dirty="0" smtClean="0"/>
              <a:t> </a:t>
            </a:r>
            <a:r>
              <a:rPr lang="ru-RU" dirty="0" err="1" smtClean="0"/>
              <a:t>Острозького</a:t>
            </a:r>
            <a:r>
              <a:rPr lang="ru-RU" dirty="0" smtClean="0"/>
              <a:t> </a:t>
            </a:r>
            <a:r>
              <a:rPr lang="ru-RU" dirty="0" err="1" smtClean="0"/>
              <a:t>важка</a:t>
            </a:r>
            <a:r>
              <a:rPr lang="ru-RU" dirty="0" smtClean="0"/>
              <a:t> </a:t>
            </a:r>
            <a:r>
              <a:rPr lang="ru-RU" dirty="0" err="1" smtClean="0"/>
              <a:t>московська</a:t>
            </a:r>
            <a:r>
              <a:rPr lang="ru-RU" dirty="0" smtClean="0"/>
              <a:t> </a:t>
            </a:r>
            <a:r>
              <a:rPr lang="ru-RU" dirty="0" err="1" smtClean="0"/>
              <a:t>кіннота</a:t>
            </a:r>
            <a:r>
              <a:rPr lang="ru-RU" dirty="0" smtClean="0"/>
              <a:t> </a:t>
            </a:r>
            <a:r>
              <a:rPr lang="ru-RU" dirty="0" err="1" smtClean="0"/>
              <a:t>відступає</a:t>
            </a:r>
            <a:r>
              <a:rPr lang="ru-RU" dirty="0" smtClean="0"/>
              <a:t> на </a:t>
            </a:r>
            <a:r>
              <a:rPr lang="ru-RU" dirty="0" err="1" smtClean="0"/>
              <a:t>багнистий</a:t>
            </a:r>
            <a:r>
              <a:rPr lang="ru-RU" dirty="0" smtClean="0"/>
              <a:t> берег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Кропивни</a:t>
            </a:r>
            <a:r>
              <a:rPr lang="ru-RU" dirty="0" smtClean="0"/>
              <a:t> </a:t>
            </a:r>
            <a:r>
              <a:rPr lang="ru-RU" dirty="0" err="1" smtClean="0"/>
              <a:t>поміж</a:t>
            </a:r>
            <a:r>
              <a:rPr lang="ru-RU" dirty="0" smtClean="0"/>
              <a:t> Оршею та Дубровною, де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нищівної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знищується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літопис</a:t>
            </a:r>
            <a:r>
              <a:rPr lang="ru-RU" dirty="0" smtClean="0"/>
              <a:t> </a:t>
            </a:r>
            <a:r>
              <a:rPr lang="ru-RU" dirty="0" err="1" smtClean="0"/>
              <a:t>констатує</a:t>
            </a:r>
            <a:r>
              <a:rPr lang="ru-RU" dirty="0" smtClean="0"/>
              <a:t>: "</a:t>
            </a:r>
            <a:r>
              <a:rPr lang="ru-RU" i="1" dirty="0" smtClean="0"/>
              <a:t>Того ж року </a:t>
            </a:r>
            <a:r>
              <a:rPr lang="ru-RU" i="1" dirty="0" err="1" smtClean="0"/>
              <a:t>бій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Костянтина</a:t>
            </a:r>
            <a:r>
              <a:rPr lang="ru-RU" i="1" dirty="0" smtClean="0"/>
              <a:t> </a:t>
            </a:r>
            <a:r>
              <a:rPr lang="ru-RU" i="1" dirty="0" err="1" smtClean="0"/>
              <a:t>Івановича</a:t>
            </a:r>
            <a:r>
              <a:rPr lang="ru-RU" i="1" dirty="0" smtClean="0"/>
              <a:t> </a:t>
            </a:r>
            <a:r>
              <a:rPr lang="ru-RU" i="1" dirty="0" err="1" smtClean="0"/>
              <a:t>Острозького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Москвою </a:t>
            </a:r>
            <a:r>
              <a:rPr lang="ru-RU" i="1" dirty="0" err="1" smtClean="0"/>
              <a:t>під</a:t>
            </a:r>
            <a:r>
              <a:rPr lang="ru-RU" i="1" dirty="0" smtClean="0"/>
              <a:t> Оршею, за </a:t>
            </a:r>
            <a:r>
              <a:rPr lang="ru-RU" i="1" dirty="0" err="1" smtClean="0"/>
              <a:t>Дніпром</a:t>
            </a:r>
            <a:r>
              <a:rPr lang="ru-RU" i="1" dirty="0" smtClean="0"/>
              <a:t> на </a:t>
            </a:r>
            <a:r>
              <a:rPr lang="ru-RU" i="1" dirty="0" err="1" smtClean="0"/>
              <a:t>Кропивні</a:t>
            </a:r>
            <a:r>
              <a:rPr lang="ru-RU" i="1" dirty="0" smtClean="0"/>
              <a:t> </a:t>
            </a:r>
            <a:r>
              <a:rPr lang="ru-RU" i="1" dirty="0" err="1" smtClean="0"/>
              <a:t>річці</a:t>
            </a:r>
            <a:r>
              <a:rPr lang="ru-RU" i="1" dirty="0" smtClean="0"/>
              <a:t>. І побив князь Москву</a:t>
            </a:r>
            <a:r>
              <a:rPr lang="ru-RU" dirty="0" smtClean="0"/>
              <a:t>".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хроніста</a:t>
            </a:r>
            <a:r>
              <a:rPr lang="ru-RU" dirty="0" smtClean="0"/>
              <a:t> </a:t>
            </a:r>
            <a:r>
              <a:rPr lang="ru-RU" dirty="0" err="1" smtClean="0"/>
              <a:t>Сигізмунда</a:t>
            </a:r>
            <a:r>
              <a:rPr lang="ru-RU" dirty="0" smtClean="0"/>
              <a:t> </a:t>
            </a:r>
            <a:r>
              <a:rPr lang="ru-RU" dirty="0" err="1" smtClean="0"/>
              <a:t>Герберштейна</a:t>
            </a:r>
            <a:r>
              <a:rPr lang="ru-RU" dirty="0" smtClean="0"/>
              <a:t>, у </a:t>
            </a:r>
            <a:r>
              <a:rPr lang="ru-RU" dirty="0" err="1" smtClean="0"/>
              <a:t>битві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Оршею </a:t>
            </a:r>
            <a:r>
              <a:rPr lang="ru-RU" dirty="0" err="1" smtClean="0"/>
              <a:t>загинуло</a:t>
            </a:r>
            <a:r>
              <a:rPr lang="ru-RU" dirty="0" smtClean="0"/>
              <a:t> 40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московських</a:t>
            </a:r>
            <a:r>
              <a:rPr lang="ru-RU" dirty="0" smtClean="0"/>
              <a:t> </a:t>
            </a:r>
            <a:r>
              <a:rPr lang="ru-RU" dirty="0" err="1" smtClean="0"/>
              <a:t>воїнів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реальна цифра </a:t>
            </a:r>
            <a:r>
              <a:rPr lang="ru-RU" dirty="0" err="1" smtClean="0"/>
              <a:t>вірогідно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меншою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становить </a:t>
            </a:r>
            <a:r>
              <a:rPr lang="ru-RU" dirty="0" err="1" smtClean="0"/>
              <a:t>близько</a:t>
            </a:r>
            <a:r>
              <a:rPr lang="ru-RU" dirty="0" smtClean="0"/>
              <a:t> 10 тис. </a:t>
            </a:r>
            <a:r>
              <a:rPr lang="ru-RU" dirty="0" err="1" smtClean="0"/>
              <a:t>осіб</a:t>
            </a:r>
            <a:r>
              <a:rPr lang="ru-RU" dirty="0" smtClean="0"/>
              <a:t>. Тим не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московські</a:t>
            </a:r>
            <a:r>
              <a:rPr lang="ru-RU" dirty="0" smtClean="0"/>
              <a:t> </a:t>
            </a:r>
            <a:r>
              <a:rPr lang="ru-RU" dirty="0" err="1" smtClean="0"/>
              <a:t>полководці</a:t>
            </a:r>
            <a:r>
              <a:rPr lang="ru-RU" dirty="0" smtClean="0"/>
              <a:t> </a:t>
            </a:r>
            <a:r>
              <a:rPr lang="ru-RU" dirty="0" err="1" smtClean="0"/>
              <a:t>Булгаков-Голиця</a:t>
            </a:r>
            <a:r>
              <a:rPr lang="ru-RU" dirty="0" smtClean="0"/>
              <a:t> та Челядин, 8 </a:t>
            </a:r>
            <a:r>
              <a:rPr lang="ru-RU" dirty="0" err="1" smtClean="0"/>
              <a:t>воєвод</a:t>
            </a:r>
            <a:r>
              <a:rPr lang="ru-RU" dirty="0" smtClean="0"/>
              <a:t>, 17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командирів</a:t>
            </a:r>
            <a:r>
              <a:rPr lang="ru-RU" dirty="0" smtClean="0"/>
              <a:t> та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вояків</a:t>
            </a:r>
            <a:r>
              <a:rPr lang="ru-RU" dirty="0" smtClean="0"/>
              <a:t> </a:t>
            </a:r>
            <a:r>
              <a:rPr lang="ru-RU" dirty="0" err="1" smtClean="0"/>
              <a:t>потрапляють</a:t>
            </a:r>
            <a:r>
              <a:rPr lang="ru-RU" dirty="0" smtClean="0"/>
              <a:t> у полон.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Причому</a:t>
            </a:r>
            <a:r>
              <a:rPr lang="ru-RU" dirty="0" smtClean="0"/>
              <a:t> князь </a:t>
            </a:r>
            <a:r>
              <a:rPr lang="ru-RU" dirty="0" err="1" smtClean="0"/>
              <a:t>Василій</a:t>
            </a:r>
            <a:r>
              <a:rPr lang="ru-RU" dirty="0" smtClean="0"/>
              <a:t> </a:t>
            </a:r>
            <a:r>
              <a:rPr lang="en-US" dirty="0" smtClean="0"/>
              <a:t>III </a:t>
            </a:r>
            <a:r>
              <a:rPr lang="ru-RU" dirty="0" err="1" smtClean="0"/>
              <a:t>відмовляється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викуповувати</a:t>
            </a:r>
            <a:r>
              <a:rPr lang="ru-RU" dirty="0" smtClean="0"/>
              <a:t>, заявивши,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померлими</a:t>
            </a:r>
            <a:r>
              <a:rPr lang="ru-RU" dirty="0" smtClean="0"/>
              <a:t>. </a:t>
            </a:r>
            <a:r>
              <a:rPr lang="ru-RU" dirty="0" err="1" smtClean="0"/>
              <a:t>Челядін</a:t>
            </a:r>
            <a:r>
              <a:rPr lang="ru-RU" dirty="0" smtClean="0"/>
              <a:t> за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помирає</a:t>
            </a:r>
            <a:r>
              <a:rPr lang="ru-RU" dirty="0" smtClean="0"/>
              <a:t> у </a:t>
            </a:r>
            <a:r>
              <a:rPr lang="ru-RU" dirty="0" err="1" smtClean="0"/>
              <a:t>Вільнюсі</a:t>
            </a:r>
            <a:r>
              <a:rPr lang="ru-RU" dirty="0" smtClean="0"/>
              <a:t>, а </a:t>
            </a:r>
            <a:r>
              <a:rPr lang="ru-RU" dirty="0" err="1" smtClean="0"/>
              <a:t>Булгаков-Голиця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на </a:t>
            </a:r>
            <a:r>
              <a:rPr lang="ru-RU" dirty="0" err="1" smtClean="0"/>
              <a:t>батьківщину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1552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9(15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938622"/>
            <a:ext cx="6191250" cy="2705088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переможця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Оршею 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Костянтина</a:t>
            </a:r>
            <a:r>
              <a:rPr lang="ru-RU" dirty="0" smtClean="0"/>
              <a:t> </a:t>
            </a:r>
            <a:r>
              <a:rPr lang="ru-RU" dirty="0" err="1" smtClean="0"/>
              <a:t>Острозького</a:t>
            </a:r>
            <a:r>
              <a:rPr lang="ru-RU" dirty="0" smtClean="0"/>
              <a:t> </a:t>
            </a:r>
            <a:r>
              <a:rPr lang="ru-RU" dirty="0" err="1" smtClean="0"/>
              <a:t>чекала</a:t>
            </a:r>
            <a:r>
              <a:rPr lang="ru-RU" dirty="0" smtClean="0"/>
              <a:t> </a:t>
            </a:r>
            <a:r>
              <a:rPr lang="ru-RU" dirty="0" err="1" smtClean="0"/>
              <a:t>урочиста</a:t>
            </a:r>
            <a:r>
              <a:rPr lang="ru-RU" dirty="0" smtClean="0"/>
              <a:t> </a:t>
            </a:r>
            <a:r>
              <a:rPr lang="ru-RU" dirty="0" err="1" smtClean="0"/>
              <a:t>зустріч</a:t>
            </a:r>
            <a:r>
              <a:rPr lang="ru-RU" dirty="0" smtClean="0"/>
              <a:t> у </a:t>
            </a:r>
            <a:r>
              <a:rPr lang="ru-RU" dirty="0" err="1" smtClean="0"/>
              <a:t>столиці</a:t>
            </a:r>
            <a:r>
              <a:rPr lang="ru-RU" dirty="0" smtClean="0"/>
              <a:t>. </a:t>
            </a:r>
            <a:r>
              <a:rPr lang="ru-RU" b="1" i="1" dirty="0" smtClean="0"/>
              <a:t>3 </a:t>
            </a:r>
            <a:r>
              <a:rPr lang="ru-RU" b="1" i="1" dirty="0" err="1" smtClean="0"/>
              <a:t>грудня</a:t>
            </a:r>
            <a:r>
              <a:rPr lang="ru-RU" b="1" i="1" dirty="0" smtClean="0"/>
              <a:t> 1514 р. </a:t>
            </a:r>
            <a:r>
              <a:rPr lang="ru-RU" b="1" i="1" dirty="0" err="1" smtClean="0"/>
              <a:t>Вільнюс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вітає</a:t>
            </a:r>
            <a:r>
              <a:rPr lang="ru-RU" b="1" i="1" dirty="0" smtClean="0"/>
              <a:t> героя </a:t>
            </a:r>
            <a:r>
              <a:rPr lang="ru-RU" b="1" i="1" dirty="0" err="1" smtClean="0"/>
              <a:t>Оршанської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битви</a:t>
            </a:r>
            <a:r>
              <a:rPr lang="ru-RU" b="1" i="1" dirty="0" smtClean="0"/>
              <a:t>,</a:t>
            </a:r>
            <a:r>
              <a:rPr lang="ru-RU" i="1" dirty="0" smtClean="0"/>
              <a:t> </a:t>
            </a:r>
            <a:r>
              <a:rPr lang="ru-RU" dirty="0" smtClean="0"/>
              <a:t>на честь </a:t>
            </a:r>
            <a:r>
              <a:rPr lang="ru-RU" dirty="0" err="1" smtClean="0"/>
              <a:t>якого</a:t>
            </a:r>
            <a:r>
              <a:rPr lang="ru-RU" dirty="0" smtClean="0"/>
              <a:t> в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збудована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тріумфальна</a:t>
            </a:r>
            <a:r>
              <a:rPr lang="ru-RU" dirty="0" smtClean="0"/>
              <a:t> арка. </a:t>
            </a:r>
            <a:r>
              <a:rPr lang="ru-RU" dirty="0" err="1" smtClean="0"/>
              <a:t>Сучасники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русинським</a:t>
            </a:r>
            <a:r>
              <a:rPr lang="ru-RU" dirty="0" smtClean="0"/>
              <a:t> </a:t>
            </a:r>
            <a:r>
              <a:rPr lang="ru-RU" dirty="0" err="1" smtClean="0"/>
              <a:t>Сціпіоном</a:t>
            </a:r>
            <a:r>
              <a:rPr lang="ru-RU" dirty="0" smtClean="0"/>
              <a:t>, а посол Ватикану </a:t>
            </a:r>
            <a:r>
              <a:rPr lang="ru-RU" dirty="0" err="1" smtClean="0"/>
              <a:t>вказує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"</a:t>
            </a:r>
            <a:r>
              <a:rPr lang="ru-RU" i="1" dirty="0" smtClean="0"/>
              <a:t>князь </a:t>
            </a:r>
            <a:r>
              <a:rPr lang="ru-RU" i="1" dirty="0" err="1" smtClean="0"/>
              <a:t>Костянтин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названий </a:t>
            </a:r>
            <a:r>
              <a:rPr lang="ru-RU" i="1" dirty="0" err="1" smtClean="0"/>
              <a:t>найкращим</a:t>
            </a:r>
            <a:r>
              <a:rPr lang="ru-RU" i="1" dirty="0" smtClean="0"/>
              <a:t> </a:t>
            </a:r>
            <a:r>
              <a:rPr lang="ru-RU" i="1" dirty="0" err="1" smtClean="0"/>
              <a:t>воєначальником</a:t>
            </a:r>
            <a:r>
              <a:rPr lang="ru-RU" i="1" dirty="0" smtClean="0"/>
              <a:t> </a:t>
            </a:r>
            <a:r>
              <a:rPr lang="ru-RU" i="1" dirty="0" err="1" smtClean="0"/>
              <a:t>нашого</a:t>
            </a:r>
            <a:r>
              <a:rPr lang="ru-RU" i="1" dirty="0" smtClean="0"/>
              <a:t> часу, </a:t>
            </a:r>
            <a:r>
              <a:rPr lang="ru-RU" i="1" dirty="0" err="1" smtClean="0"/>
              <a:t>він</a:t>
            </a:r>
            <a:r>
              <a:rPr lang="ru-RU" i="1" dirty="0" smtClean="0"/>
              <a:t> 33 рази ставав </a:t>
            </a:r>
            <a:r>
              <a:rPr lang="ru-RU" i="1" dirty="0" err="1" smtClean="0"/>
              <a:t>переможцем</a:t>
            </a:r>
            <a:r>
              <a:rPr lang="ru-RU" i="1" dirty="0" smtClean="0"/>
              <a:t> на </a:t>
            </a:r>
            <a:r>
              <a:rPr lang="ru-RU" i="1" dirty="0" err="1" smtClean="0"/>
              <a:t>полі</a:t>
            </a:r>
            <a:r>
              <a:rPr lang="ru-RU" i="1" dirty="0" smtClean="0"/>
              <a:t> </a:t>
            </a:r>
            <a:r>
              <a:rPr lang="ru-RU" i="1" dirty="0" err="1" smtClean="0"/>
              <a:t>битви</a:t>
            </a:r>
            <a:r>
              <a:rPr lang="ru-RU" i="1" dirty="0" smtClean="0"/>
              <a:t>... в бою </a:t>
            </a:r>
            <a:r>
              <a:rPr lang="ru-RU" i="1" dirty="0" err="1" smtClean="0"/>
              <a:t>він</a:t>
            </a:r>
            <a:r>
              <a:rPr lang="ru-RU" i="1" dirty="0" smtClean="0"/>
              <a:t> не </a:t>
            </a:r>
            <a:r>
              <a:rPr lang="ru-RU" i="1" dirty="0" err="1" smtClean="0"/>
              <a:t>поступається</a:t>
            </a:r>
            <a:r>
              <a:rPr lang="ru-RU" i="1" dirty="0" smtClean="0"/>
              <a:t> </a:t>
            </a:r>
            <a:r>
              <a:rPr lang="ru-RU" i="1" dirty="0" err="1" smtClean="0"/>
              <a:t>хоробрістю</a:t>
            </a:r>
            <a:r>
              <a:rPr lang="ru-RU" i="1" dirty="0" smtClean="0"/>
              <a:t> Ромулу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ru-RU" dirty="0" smtClean="0"/>
              <a:t>На честь перемоги князь </a:t>
            </a:r>
            <a:r>
              <a:rPr lang="ru-RU" dirty="0" err="1" smtClean="0"/>
              <a:t>Острозький</a:t>
            </a:r>
            <a:r>
              <a:rPr lang="ru-RU" dirty="0" smtClean="0"/>
              <a:t> </a:t>
            </a:r>
            <a:r>
              <a:rPr lang="ru-RU" dirty="0" err="1" smtClean="0"/>
              <a:t>будує</a:t>
            </a:r>
            <a:r>
              <a:rPr lang="ru-RU" dirty="0" smtClean="0"/>
              <a:t> у </a:t>
            </a:r>
            <a:r>
              <a:rPr lang="ru-RU" dirty="0" err="1" smtClean="0"/>
              <a:t>Вільнюсі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два </a:t>
            </a:r>
            <a:r>
              <a:rPr lang="ru-RU" dirty="0" err="1" smtClean="0"/>
              <a:t>православних</a:t>
            </a:r>
            <a:r>
              <a:rPr lang="ru-RU" dirty="0" smtClean="0"/>
              <a:t> </a:t>
            </a:r>
            <a:r>
              <a:rPr lang="ru-RU" dirty="0" err="1" smtClean="0"/>
              <a:t>храми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b="1" dirty="0" err="1" smtClean="0"/>
              <a:t>церкву</a:t>
            </a:r>
            <a:r>
              <a:rPr lang="ru-RU" b="1" dirty="0" smtClean="0"/>
              <a:t> </a:t>
            </a:r>
            <a:r>
              <a:rPr lang="ru-RU" b="1" dirty="0" err="1" smtClean="0"/>
              <a:t>Святої</a:t>
            </a:r>
            <a:r>
              <a:rPr lang="ru-RU" b="1" dirty="0" smtClean="0"/>
              <a:t> </a:t>
            </a:r>
            <a:r>
              <a:rPr lang="ru-RU" b="1" dirty="0" err="1" smtClean="0"/>
              <a:t>Трійці</a:t>
            </a:r>
            <a:r>
              <a:rPr lang="ru-RU" dirty="0" smtClean="0"/>
              <a:t>, </a:t>
            </a:r>
            <a:r>
              <a:rPr lang="ru-RU" dirty="0" err="1" smtClean="0"/>
              <a:t>богослужіння</a:t>
            </a:r>
            <a:r>
              <a:rPr lang="ru-RU" dirty="0" smtClean="0"/>
              <a:t>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провадяться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Добре </a:t>
            </a:r>
            <a:r>
              <a:rPr lang="ru-RU" dirty="0" err="1" smtClean="0"/>
              <a:t>знана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b="1" i="1" dirty="0" smtClean="0"/>
              <a:t>картина "Битва </a:t>
            </a:r>
            <a:r>
              <a:rPr lang="ru-RU" b="1" i="1" dirty="0" err="1" smtClean="0"/>
              <a:t>під</a:t>
            </a:r>
            <a:r>
              <a:rPr lang="ru-RU" b="1" i="1" dirty="0" smtClean="0"/>
              <a:t> Оршею"</a:t>
            </a:r>
            <a:r>
              <a:rPr lang="ru-RU" dirty="0" smtClean="0"/>
              <a:t>, створена </a:t>
            </a:r>
            <a:r>
              <a:rPr lang="ru-RU" dirty="0" err="1" smtClean="0"/>
              <a:t>невідомим</a:t>
            </a:r>
            <a:r>
              <a:rPr lang="ru-RU" dirty="0" smtClean="0"/>
              <a:t> </a:t>
            </a:r>
            <a:r>
              <a:rPr lang="ru-RU" dirty="0" err="1" smtClean="0"/>
              <a:t>учасником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баталії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в </a:t>
            </a:r>
            <a:r>
              <a:rPr lang="ru-RU" dirty="0" err="1" smtClean="0"/>
              <a:t>Польщі</a:t>
            </a:r>
            <a:r>
              <a:rPr lang="ru-RU" dirty="0" smtClean="0"/>
              <a:t>. На </a:t>
            </a:r>
            <a:r>
              <a:rPr lang="ru-RU" dirty="0" err="1" smtClean="0"/>
              <a:t>полотні</a:t>
            </a:r>
            <a:r>
              <a:rPr lang="ru-RU" dirty="0" smtClean="0"/>
              <a:t> </a:t>
            </a:r>
            <a:r>
              <a:rPr lang="ru-RU" dirty="0" err="1" smtClean="0"/>
              <a:t>змальовано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моменти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гетьман</a:t>
            </a:r>
            <a:r>
              <a:rPr lang="ru-RU" dirty="0" smtClean="0"/>
              <a:t> ВКЛ </a:t>
            </a:r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Острозький</a:t>
            </a:r>
            <a:r>
              <a:rPr lang="ru-RU" dirty="0" smtClean="0"/>
              <a:t> </a:t>
            </a:r>
            <a:r>
              <a:rPr lang="ru-RU" dirty="0" err="1" smtClean="0"/>
              <a:t>зображений</a:t>
            </a:r>
            <a:r>
              <a:rPr lang="ru-RU" dirty="0" smtClean="0"/>
              <a:t> </a:t>
            </a:r>
            <a:r>
              <a:rPr lang="ru-RU" dirty="0" err="1" smtClean="0"/>
              <a:t>тричі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91236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блискучий</a:t>
            </a:r>
            <a:r>
              <a:rPr lang="ru-RU" dirty="0" smtClean="0"/>
              <a:t> результат, </a:t>
            </a:r>
            <a:r>
              <a:rPr lang="ru-RU" dirty="0" err="1" smtClean="0"/>
              <a:t>перемога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Оршою</a:t>
            </a:r>
            <a:r>
              <a:rPr lang="ru-RU" dirty="0" smtClean="0"/>
              <a:t>, не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використана</a:t>
            </a:r>
            <a:r>
              <a:rPr lang="ru-RU" dirty="0" smtClean="0"/>
              <a:t>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. </a:t>
            </a:r>
            <a:r>
              <a:rPr lang="ru-RU" dirty="0" err="1" smtClean="0"/>
              <a:t>Гетьманові</a:t>
            </a:r>
            <a:r>
              <a:rPr lang="ru-RU" dirty="0" smtClean="0"/>
              <a:t> </a:t>
            </a:r>
            <a:r>
              <a:rPr lang="ru-RU" dirty="0" err="1" smtClean="0"/>
              <a:t>Костянтину</a:t>
            </a:r>
            <a:r>
              <a:rPr lang="ru-RU" dirty="0" smtClean="0"/>
              <a:t> </a:t>
            </a:r>
            <a:r>
              <a:rPr lang="ru-RU" dirty="0" err="1" smtClean="0"/>
              <a:t>Острозькому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розраховував</a:t>
            </a:r>
            <a:r>
              <a:rPr lang="ru-RU" dirty="0" smtClean="0"/>
              <a:t> на </a:t>
            </a:r>
            <a:r>
              <a:rPr lang="ru-RU" dirty="0" err="1" smtClean="0"/>
              <a:t>мирне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Смоленська</a:t>
            </a:r>
            <a:r>
              <a:rPr lang="ru-RU" dirty="0" smtClean="0"/>
              <a:t>, не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своєчасно</a:t>
            </a:r>
            <a:r>
              <a:rPr lang="ru-RU" dirty="0" smtClean="0"/>
              <a:t> </a:t>
            </a:r>
            <a:r>
              <a:rPr lang="ru-RU" dirty="0" err="1" smtClean="0"/>
              <a:t>зайняти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до складу ВКЛ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Сагайдачного</a:t>
            </a:r>
            <a:r>
              <a:rPr lang="ru-RU" dirty="0" smtClean="0"/>
              <a:t> у 1611 р.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напади </a:t>
            </a:r>
            <a:r>
              <a:rPr lang="ru-RU" dirty="0" err="1" smtClean="0"/>
              <a:t>московітів</a:t>
            </a:r>
            <a:r>
              <a:rPr lang="ru-RU" dirty="0" smtClean="0"/>
              <a:t> на ВКЛ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зупинені</a:t>
            </a:r>
            <a:r>
              <a:rPr lang="ru-RU" dirty="0" smtClean="0"/>
              <a:t>, </a:t>
            </a:r>
            <a:r>
              <a:rPr lang="ru-RU" dirty="0" err="1" smtClean="0"/>
              <a:t>зірвався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союз </a:t>
            </a:r>
            <a:r>
              <a:rPr lang="ru-RU" dirty="0" err="1" smtClean="0"/>
              <a:t>Московії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імператором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. </a:t>
            </a:r>
            <a:r>
              <a:rPr lang="ru-RU" dirty="0" err="1" smtClean="0"/>
              <a:t>Надважливе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для </a:t>
            </a:r>
            <a:r>
              <a:rPr lang="ru-RU" dirty="0" err="1" smtClean="0"/>
              <a:t>Полісся</a:t>
            </a:r>
            <a:r>
              <a:rPr lang="ru-RU" dirty="0" smtClean="0"/>
              <a:t> </a:t>
            </a:r>
            <a:r>
              <a:rPr lang="ru-RU" dirty="0" err="1" smtClean="0"/>
              <a:t>наголошує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 "</a:t>
            </a:r>
            <a:r>
              <a:rPr lang="ru-RU" dirty="0" err="1" smtClean="0"/>
              <a:t>Волинський</a:t>
            </a:r>
            <a:r>
              <a:rPr lang="ru-RU" dirty="0" smtClean="0"/>
              <a:t> короткий </a:t>
            </a:r>
            <a:r>
              <a:rPr lang="ru-RU" dirty="0" err="1" smtClean="0"/>
              <a:t>літопис</a:t>
            </a:r>
            <a:r>
              <a:rPr lang="ru-RU" dirty="0" smtClean="0"/>
              <a:t>"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подає</a:t>
            </a:r>
            <a:r>
              <a:rPr lang="ru-RU" dirty="0" smtClean="0"/>
              <a:t> </a:t>
            </a:r>
            <a:r>
              <a:rPr lang="ru-RU" dirty="0" err="1" smtClean="0"/>
              <a:t>поетичний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Оршанської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та </a:t>
            </a:r>
            <a:r>
              <a:rPr lang="ru-RU" dirty="0" err="1" smtClean="0"/>
              <a:t>прославляє</a:t>
            </a:r>
            <a:r>
              <a:rPr lang="ru-RU" dirty="0" smtClean="0"/>
              <a:t> князя, </a:t>
            </a:r>
            <a:r>
              <a:rPr lang="ru-RU" dirty="0" err="1" smtClean="0"/>
              <a:t>прирівнюючи</a:t>
            </a:r>
            <a:r>
              <a:rPr lang="ru-RU" dirty="0" smtClean="0"/>
              <a:t> "силу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московську</a:t>
            </a:r>
            <a:r>
              <a:rPr lang="ru-RU" dirty="0" smtClean="0"/>
              <a:t>" до "</a:t>
            </a:r>
            <a:r>
              <a:rPr lang="ru-RU" dirty="0" err="1" smtClean="0"/>
              <a:t>раті</a:t>
            </a:r>
            <a:r>
              <a:rPr lang="ru-RU" dirty="0" smtClean="0"/>
              <a:t> </a:t>
            </a:r>
            <a:r>
              <a:rPr lang="ru-RU" dirty="0" err="1" smtClean="0"/>
              <a:t>татарської</a:t>
            </a:r>
            <a:r>
              <a:rPr lang="ru-RU" dirty="0" smtClean="0"/>
              <a:t>".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Протягом</a:t>
            </a:r>
            <a:r>
              <a:rPr lang="ru-RU" dirty="0" smtClean="0"/>
              <a:t> 40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укладення</a:t>
            </a:r>
            <a:r>
              <a:rPr lang="ru-RU" dirty="0" smtClean="0"/>
              <a:t> </a:t>
            </a:r>
            <a:r>
              <a:rPr lang="ru-RU" dirty="0" err="1" smtClean="0"/>
              <a:t>перемир'я</a:t>
            </a:r>
            <a:r>
              <a:rPr lang="ru-RU" dirty="0" smtClean="0"/>
              <a:t> Москва не </a:t>
            </a:r>
            <a:r>
              <a:rPr lang="ru-RU" dirty="0" err="1" smtClean="0"/>
              <a:t>наважувалася</a:t>
            </a:r>
            <a:r>
              <a:rPr lang="ru-RU" dirty="0" smtClean="0"/>
              <a:t> </a:t>
            </a:r>
            <a:r>
              <a:rPr lang="ru-RU" dirty="0" err="1" smtClean="0"/>
              <a:t>нападати</a:t>
            </a:r>
            <a:r>
              <a:rPr lang="ru-RU" dirty="0" smtClean="0"/>
              <a:t> на </a:t>
            </a:r>
            <a:r>
              <a:rPr lang="ru-RU" dirty="0" err="1" smtClean="0"/>
              <a:t>білоруські</a:t>
            </a:r>
            <a:r>
              <a:rPr lang="ru-RU" dirty="0" smtClean="0"/>
              <a:t> та </a:t>
            </a:r>
            <a:r>
              <a:rPr lang="ru-RU" dirty="0" err="1" smtClean="0"/>
              <a:t>поліські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ВКЛ,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зумовило</a:t>
            </a:r>
            <a:r>
              <a:rPr lang="ru-RU" dirty="0" smtClean="0"/>
              <a:t>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культурний</a:t>
            </a:r>
            <a:r>
              <a:rPr lang="ru-RU" dirty="0" smtClean="0"/>
              <a:t> </a:t>
            </a:r>
            <a:r>
              <a:rPr lang="ru-RU" dirty="0" err="1" smtClean="0"/>
              <a:t>розквіт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укладення</a:t>
            </a:r>
            <a:r>
              <a:rPr lang="ru-RU" dirty="0" smtClean="0"/>
              <a:t> </a:t>
            </a:r>
            <a:r>
              <a:rPr lang="ru-RU" dirty="0" err="1" smtClean="0"/>
              <a:t>Литовського</a:t>
            </a:r>
            <a:r>
              <a:rPr lang="ru-RU" dirty="0" smtClean="0"/>
              <a:t> статуту, </a:t>
            </a:r>
            <a:r>
              <a:rPr lang="ru-RU" dirty="0" err="1" smtClean="0"/>
              <a:t>що</a:t>
            </a:r>
            <a:r>
              <a:rPr lang="ru-RU" dirty="0" smtClean="0"/>
              <a:t> став другим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Руської</a:t>
            </a:r>
            <a:r>
              <a:rPr lang="ru-RU" dirty="0" smtClean="0"/>
              <a:t> </a:t>
            </a:r>
            <a:r>
              <a:rPr lang="ru-RU" dirty="0" err="1" smtClean="0"/>
              <a:t>правди</a:t>
            </a:r>
            <a:r>
              <a:rPr lang="ru-RU" dirty="0" smtClean="0"/>
              <a:t> </a:t>
            </a:r>
            <a:r>
              <a:rPr lang="ru-RU" dirty="0" err="1" smtClean="0"/>
              <a:t>конституційним</a:t>
            </a:r>
            <a:r>
              <a:rPr lang="ru-RU" dirty="0" smtClean="0"/>
              <a:t> актом на землях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Білорусі</a:t>
            </a:r>
            <a:r>
              <a:rPr lang="ru-RU" dirty="0" smtClean="0"/>
              <a:t> та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uczyna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Виконала учениця </a:t>
            </a:r>
          </a:p>
          <a:p>
            <a:pPr>
              <a:buNone/>
            </a:pPr>
            <a:r>
              <a:rPr lang="uk-UA" dirty="0" smtClean="0"/>
              <a:t>                                                          10 класу</a:t>
            </a:r>
          </a:p>
          <a:p>
            <a:pPr>
              <a:buNone/>
            </a:pPr>
            <a:r>
              <a:rPr lang="uk-UA" dirty="0" smtClean="0"/>
              <a:t>                                               </a:t>
            </a:r>
            <a:r>
              <a:rPr lang="uk-UA" dirty="0" err="1" smtClean="0"/>
              <a:t>Петрашик</a:t>
            </a:r>
            <a:r>
              <a:rPr lang="uk-UA" dirty="0" smtClean="0"/>
              <a:t> Оксана В.</a:t>
            </a:r>
            <a:endParaRPr lang="ru-RU" dirty="0"/>
          </a:p>
        </p:txBody>
      </p:sp>
      <p:pic>
        <p:nvPicPr>
          <p:cNvPr id="6" name="Рисунок 5" descr="10498322_844963765522364_1462128349540949517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42918"/>
            <a:ext cx="4445000" cy="5510218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Битва </a:t>
            </a:r>
            <a:r>
              <a:rPr lang="ru-RU" b="0" dirty="0" err="1" smtClean="0"/>
              <a:t>під</a:t>
            </a:r>
            <a:r>
              <a:rPr lang="ru-RU" b="0" dirty="0" smtClean="0"/>
              <a:t> Оршею 1514 р. дата, князь </a:t>
            </a:r>
            <a:r>
              <a:rPr lang="ru-RU" b="0" dirty="0" err="1" smtClean="0"/>
              <a:t>Костянтин</a:t>
            </a:r>
            <a:r>
              <a:rPr lang="ru-RU" b="0" dirty="0" smtClean="0"/>
              <a:t> </a:t>
            </a:r>
            <a:r>
              <a:rPr lang="ru-RU" b="0" dirty="0" err="1" smtClean="0"/>
              <a:t>Острозький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</a:t>
            </a:r>
            <a:r>
              <a:rPr lang="ru-RU" b="0" dirty="0" err="1" smtClean="0"/>
              <a:t>Оршанська</a:t>
            </a:r>
            <a:r>
              <a:rPr lang="ru-RU" b="0" dirty="0" smtClean="0"/>
              <a:t> битва (</a:t>
            </a:r>
            <a:r>
              <a:rPr lang="ru-RU" b="0" dirty="0" err="1" smtClean="0"/>
              <a:t>Оршська</a:t>
            </a:r>
            <a:r>
              <a:rPr lang="ru-RU" b="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8 </a:t>
            </a:r>
            <a:r>
              <a:rPr lang="ru-RU" dirty="0" err="1" smtClean="0"/>
              <a:t>вересня</a:t>
            </a:r>
            <a:r>
              <a:rPr lang="ru-RU" dirty="0" smtClean="0"/>
              <a:t> 2014 року </a:t>
            </a:r>
            <a:r>
              <a:rPr lang="ru-RU" dirty="0" err="1" smtClean="0"/>
              <a:t>виповнилося</a:t>
            </a:r>
            <a:r>
              <a:rPr lang="ru-RU" dirty="0" smtClean="0"/>
              <a:t> </a:t>
            </a:r>
            <a:r>
              <a:rPr lang="ru-RU" b="1" dirty="0" smtClean="0"/>
              <a:t>500 </a:t>
            </a:r>
            <a:r>
              <a:rPr lang="ru-RU" b="1" dirty="0" err="1" smtClean="0"/>
              <a:t>років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часу перемоги у </a:t>
            </a:r>
            <a:r>
              <a:rPr lang="ru-RU" b="1" dirty="0" err="1" smtClean="0"/>
              <a:t>битві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Оршею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поліські</a:t>
            </a:r>
            <a:r>
              <a:rPr lang="ru-RU" dirty="0" smtClean="0"/>
              <a:t> хоругви ВКЛ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союзних</a:t>
            </a:r>
            <a:r>
              <a:rPr lang="ru-RU" dirty="0" smtClean="0"/>
              <a:t> </a:t>
            </a:r>
            <a:r>
              <a:rPr lang="ru-RU" dirty="0" err="1" smtClean="0"/>
              <a:t>литовсько-русинських</a:t>
            </a:r>
            <a:r>
              <a:rPr lang="ru-RU" dirty="0" smtClean="0"/>
              <a:t> та </a:t>
            </a:r>
            <a:r>
              <a:rPr lang="ru-RU" dirty="0" err="1" smtClean="0"/>
              <a:t>польських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</a:t>
            </a:r>
            <a:r>
              <a:rPr lang="ru-RU" dirty="0" err="1" smtClean="0"/>
              <a:t>завдали</a:t>
            </a:r>
            <a:r>
              <a:rPr lang="ru-RU" dirty="0" smtClean="0"/>
              <a:t> </a:t>
            </a:r>
            <a:r>
              <a:rPr lang="ru-RU" dirty="0" err="1" smtClean="0"/>
              <a:t>нещадної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</a:t>
            </a:r>
            <a:r>
              <a:rPr lang="ru-RU" dirty="0" err="1" smtClean="0"/>
              <a:t>Московського</a:t>
            </a:r>
            <a:r>
              <a:rPr lang="ru-RU" dirty="0" smtClean="0"/>
              <a:t> </a:t>
            </a:r>
            <a:r>
              <a:rPr lang="ru-RU" dirty="0" err="1" smtClean="0"/>
              <a:t>князівства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5849">
            <a:off x="3571868" y="4284751"/>
            <a:ext cx="4143404" cy="221608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Оршанська</a:t>
            </a:r>
            <a:r>
              <a:rPr lang="ru-RU" b="1" dirty="0" smtClean="0"/>
              <a:t> битва (</a:t>
            </a:r>
            <a:r>
              <a:rPr lang="ru-RU" b="1" dirty="0" err="1" smtClean="0"/>
              <a:t>Оршська</a:t>
            </a:r>
            <a:r>
              <a:rPr lang="ru-RU" b="1" dirty="0" smtClean="0"/>
              <a:t>)</a:t>
            </a:r>
            <a:r>
              <a:rPr lang="ru-RU" dirty="0" smtClean="0"/>
              <a:t> </a:t>
            </a:r>
            <a:r>
              <a:rPr lang="ru-RU" dirty="0" err="1" smtClean="0"/>
              <a:t>забезпечила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40-річний </a:t>
            </a:r>
            <a:r>
              <a:rPr lang="ru-RU" dirty="0" err="1" smtClean="0"/>
              <a:t>період</a:t>
            </a:r>
            <a:r>
              <a:rPr lang="ru-RU" dirty="0" smtClean="0"/>
              <a:t> миру на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фронті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знаменував</a:t>
            </a:r>
            <a:r>
              <a:rPr lang="ru-RU" dirty="0" smtClean="0"/>
              <a:t> собою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культурний</a:t>
            </a:r>
            <a:r>
              <a:rPr lang="ru-RU" dirty="0" smtClean="0"/>
              <a:t> </a:t>
            </a:r>
            <a:r>
              <a:rPr lang="ru-RU" dirty="0" err="1" smtClean="0"/>
              <a:t>розквіт</a:t>
            </a:r>
            <a:r>
              <a:rPr lang="ru-RU" dirty="0" smtClean="0"/>
              <a:t> на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землях.</a:t>
            </a:r>
            <a:endParaRPr lang="ru-RU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14837">
            <a:off x="3516952" y="3863337"/>
            <a:ext cx="4929222" cy="2565457"/>
          </a:xfrm>
          <a:prstGeom prst="rect">
            <a:avLst/>
          </a:prstGeom>
        </p:spPr>
      </p:pic>
      <p:pic>
        <p:nvPicPr>
          <p:cNvPr id="5" name="Рисунок 4" descr="konstantinas-ostrogisk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65319">
            <a:off x="737918" y="3640342"/>
            <a:ext cx="2105025" cy="285749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r>
              <a:rPr lang="ru-RU" dirty="0" smtClean="0"/>
              <a:t>У 1512 </a:t>
            </a:r>
            <a:r>
              <a:rPr lang="ru-RU" dirty="0" err="1" smtClean="0"/>
              <a:t>році</a:t>
            </a:r>
            <a:r>
              <a:rPr lang="ru-RU" dirty="0" smtClean="0"/>
              <a:t> великий князь </a:t>
            </a:r>
            <a:r>
              <a:rPr lang="ru-RU" dirty="0" err="1" smtClean="0"/>
              <a:t>Московії</a:t>
            </a:r>
            <a:r>
              <a:rPr lang="ru-RU" dirty="0" smtClean="0"/>
              <a:t> </a:t>
            </a:r>
            <a:r>
              <a:rPr lang="ru-RU" dirty="0" err="1" smtClean="0"/>
              <a:t>Василій</a:t>
            </a:r>
            <a:r>
              <a:rPr lang="ru-RU" dirty="0" smtClean="0"/>
              <a:t> </a:t>
            </a:r>
            <a:r>
              <a:rPr lang="en-US" dirty="0" smtClean="0"/>
              <a:t>III </a:t>
            </a:r>
            <a:r>
              <a:rPr lang="ru-RU" dirty="0" smtClean="0"/>
              <a:t>без </a:t>
            </a:r>
            <a:r>
              <a:rPr lang="ru-RU" dirty="0" err="1" smtClean="0"/>
              <a:t>оголошення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розпочинає</a:t>
            </a:r>
            <a:r>
              <a:rPr lang="ru-RU" dirty="0" smtClean="0"/>
              <a:t> </a:t>
            </a:r>
            <a:r>
              <a:rPr lang="ru-RU" dirty="0" err="1" smtClean="0"/>
              <a:t>чергову</a:t>
            </a:r>
            <a:r>
              <a:rPr lang="ru-RU" dirty="0" smtClean="0"/>
              <a:t>, </a:t>
            </a:r>
            <a:r>
              <a:rPr lang="ru-RU" dirty="0" err="1" smtClean="0"/>
              <a:t>вже</a:t>
            </a:r>
            <a:r>
              <a:rPr lang="ru-RU" dirty="0" smtClean="0"/>
              <a:t> 4 </a:t>
            </a:r>
            <a:r>
              <a:rPr lang="ru-RU" dirty="0" err="1" smtClean="0"/>
              <a:t>військову</a:t>
            </a:r>
            <a:r>
              <a:rPr lang="ru-RU" dirty="0" smtClean="0"/>
              <a:t> </a:t>
            </a:r>
            <a:r>
              <a:rPr lang="ru-RU" dirty="0" err="1" smtClean="0"/>
              <a:t>кампанію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Великого </a:t>
            </a:r>
            <a:r>
              <a:rPr lang="ru-RU" dirty="0" err="1" smtClean="0"/>
              <a:t>князівства</a:t>
            </a:r>
            <a:r>
              <a:rPr lang="ru-RU" dirty="0" smtClean="0"/>
              <a:t> </a:t>
            </a:r>
            <a:r>
              <a:rPr lang="ru-RU" dirty="0" err="1" smtClean="0"/>
              <a:t>Литовського</a:t>
            </a:r>
            <a:r>
              <a:rPr lang="ru-RU" dirty="0" smtClean="0"/>
              <a:t>, </a:t>
            </a:r>
            <a:r>
              <a:rPr lang="ru-RU" dirty="0" err="1" smtClean="0"/>
              <a:t>Руського</a:t>
            </a:r>
            <a:r>
              <a:rPr lang="ru-RU" dirty="0" smtClean="0"/>
              <a:t> та </a:t>
            </a:r>
            <a:r>
              <a:rPr lang="ru-RU" dirty="0" err="1" smtClean="0"/>
              <a:t>Жямайтійського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об'єднує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Литву, </a:t>
            </a:r>
            <a:r>
              <a:rPr lang="ru-RU" dirty="0" err="1" smtClean="0"/>
              <a:t>Жямайтію</a:t>
            </a:r>
            <a:r>
              <a:rPr lang="ru-RU" dirty="0" smtClean="0"/>
              <a:t> (</a:t>
            </a:r>
            <a:r>
              <a:rPr lang="ru-RU" dirty="0" err="1" smtClean="0"/>
              <a:t>західні</a:t>
            </a:r>
            <a:r>
              <a:rPr lang="ru-RU" dirty="0" smtClean="0"/>
              <a:t> </a:t>
            </a:r>
            <a:r>
              <a:rPr lang="ru-RU" dirty="0" err="1" smtClean="0"/>
              <a:t>литовські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), </a:t>
            </a:r>
            <a:r>
              <a:rPr lang="ru-RU" dirty="0" err="1" smtClean="0"/>
              <a:t>Білорусь</a:t>
            </a:r>
            <a:r>
              <a:rPr lang="ru-RU" dirty="0" smtClean="0"/>
              <a:t>, </a:t>
            </a:r>
            <a:r>
              <a:rPr lang="ru-RU" dirty="0" err="1" smtClean="0"/>
              <a:t>Полісся</a:t>
            </a:r>
            <a:r>
              <a:rPr lang="ru-RU" dirty="0" smtClean="0"/>
              <a:t> та </a:t>
            </a:r>
            <a:r>
              <a:rPr lang="ru-RU" dirty="0" err="1" smtClean="0"/>
              <a:t>Поділля</a:t>
            </a:r>
            <a:r>
              <a:rPr lang="ru-RU" dirty="0" smtClean="0"/>
              <a:t>,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центрально-українських</a:t>
            </a:r>
            <a:r>
              <a:rPr lang="ru-RU" dirty="0" smtClean="0"/>
              <a:t> земель та Смоленщину.</a:t>
            </a:r>
            <a:endParaRPr lang="ru-RU" dirty="0"/>
          </a:p>
        </p:txBody>
      </p:sp>
      <p:pic>
        <p:nvPicPr>
          <p:cNvPr id="4" name="Рисунок 3" descr="Polish_hussar_first_half_of_XVI_centu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538360"/>
            <a:ext cx="3357586" cy="312565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той час </a:t>
            </a:r>
            <a:r>
              <a:rPr lang="ru-RU" dirty="0" smtClean="0">
                <a:hlinkClick r:id="rId2"/>
              </a:rPr>
              <a:t>ВКЛ</a:t>
            </a:r>
            <a:r>
              <a:rPr lang="ru-RU" dirty="0" smtClean="0"/>
              <a:t> 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найсильніших</a:t>
            </a:r>
            <a:r>
              <a:rPr lang="ru-RU" dirty="0" smtClean="0"/>
              <a:t> держав </a:t>
            </a:r>
            <a:r>
              <a:rPr lang="ru-RU" dirty="0" err="1" smtClean="0"/>
              <a:t>Європи</a:t>
            </a:r>
            <a:r>
              <a:rPr lang="ru-RU" dirty="0" smtClean="0"/>
              <a:t>, великий князь </a:t>
            </a:r>
            <a:r>
              <a:rPr lang="ru-RU" dirty="0" err="1" smtClean="0"/>
              <a:t>якої</a:t>
            </a:r>
            <a:r>
              <a:rPr lang="ru-RU" dirty="0" smtClean="0"/>
              <a:t> </a:t>
            </a:r>
            <a:r>
              <a:rPr lang="ru-RU" b="1" i="1" dirty="0" err="1" smtClean="0"/>
              <a:t>Жигимонт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Старий</a:t>
            </a:r>
            <a:r>
              <a:rPr lang="ru-RU" b="1" i="1" dirty="0" smtClean="0"/>
              <a:t> [</a:t>
            </a:r>
            <a:r>
              <a:rPr lang="en-US" b="1" i="1" dirty="0" err="1" smtClean="0"/>
              <a:t>Žygimantas</a:t>
            </a:r>
            <a:r>
              <a:rPr lang="en-US" b="1" i="1" dirty="0" smtClean="0"/>
              <a:t> </a:t>
            </a:r>
            <a:r>
              <a:rPr lang="en-US" b="1" i="1" dirty="0" err="1" smtClean="0"/>
              <a:t>Senasis</a:t>
            </a:r>
            <a:r>
              <a:rPr lang="en-US" b="1" i="1" dirty="0" smtClean="0"/>
              <a:t>, </a:t>
            </a:r>
            <a:r>
              <a:rPr lang="en-US" b="1" i="1" dirty="0" err="1" smtClean="0"/>
              <a:t>Zygmunt</a:t>
            </a:r>
            <a:r>
              <a:rPr lang="en-US" b="1" i="1" dirty="0" smtClean="0"/>
              <a:t> I </a:t>
            </a:r>
            <a:r>
              <a:rPr lang="en-US" b="1" i="1" dirty="0" err="1" smtClean="0"/>
              <a:t>Stary</a:t>
            </a:r>
            <a:r>
              <a:rPr lang="en-US" i="1" dirty="0" smtClean="0"/>
              <a:t>]</a:t>
            </a:r>
            <a:r>
              <a:rPr lang="en-US" dirty="0" smtClean="0"/>
              <a:t> 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королем </a:t>
            </a:r>
            <a:r>
              <a:rPr lang="ru-RU" dirty="0" err="1" smtClean="0"/>
              <a:t>Польщі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У той же час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Московією</a:t>
            </a:r>
            <a:r>
              <a:rPr lang="ru-RU" dirty="0" smtClean="0"/>
              <a:t> </a:t>
            </a:r>
            <a:r>
              <a:rPr lang="ru-RU" dirty="0" err="1" smtClean="0"/>
              <a:t>ускладнила</a:t>
            </a:r>
            <a:r>
              <a:rPr lang="ru-RU" dirty="0" smtClean="0"/>
              <a:t> становище </a:t>
            </a:r>
            <a:r>
              <a:rPr lang="ru-RU" dirty="0" err="1" smtClean="0"/>
              <a:t>держави</a:t>
            </a:r>
            <a:r>
              <a:rPr lang="ru-RU" dirty="0" smtClean="0"/>
              <a:t>. На </a:t>
            </a:r>
            <a:r>
              <a:rPr lang="ru-RU" dirty="0" err="1" smtClean="0"/>
              <a:t>західному</a:t>
            </a:r>
            <a:r>
              <a:rPr lang="ru-RU" dirty="0" smtClean="0"/>
              <a:t> </a:t>
            </a:r>
            <a:r>
              <a:rPr lang="ru-RU" dirty="0" err="1" smtClean="0"/>
              <a:t>фронті</a:t>
            </a:r>
            <a:r>
              <a:rPr lang="ru-RU" dirty="0" smtClean="0"/>
              <a:t>, у </a:t>
            </a:r>
            <a:r>
              <a:rPr lang="ru-RU" dirty="0" err="1" smtClean="0"/>
              <a:t>Пруссії</a:t>
            </a:r>
            <a:r>
              <a:rPr lang="ru-RU" dirty="0" smtClean="0"/>
              <a:t>, великий </a:t>
            </a:r>
            <a:r>
              <a:rPr lang="ru-RU" dirty="0" err="1" smtClean="0"/>
              <a:t>магістр</a:t>
            </a:r>
            <a:r>
              <a:rPr lang="ru-RU" dirty="0" smtClean="0"/>
              <a:t> </a:t>
            </a:r>
            <a:r>
              <a:rPr lang="ru-RU" dirty="0" err="1" smtClean="0"/>
              <a:t>Німецького</a:t>
            </a:r>
            <a:r>
              <a:rPr lang="ru-RU" dirty="0" smtClean="0"/>
              <a:t> (</a:t>
            </a:r>
            <a:r>
              <a:rPr lang="ru-RU" dirty="0" err="1" smtClean="0"/>
              <a:t>Тевтонського</a:t>
            </a:r>
            <a:r>
              <a:rPr lang="ru-RU" dirty="0" smtClean="0"/>
              <a:t>) ордена Альбрехт </a:t>
            </a:r>
            <a:r>
              <a:rPr lang="ru-RU" dirty="0" err="1" smtClean="0"/>
              <a:t>Бранденбург-Ансбахський</a:t>
            </a:r>
            <a:r>
              <a:rPr lang="ru-RU" dirty="0" smtClean="0"/>
              <a:t> [</a:t>
            </a:r>
            <a:r>
              <a:rPr lang="en-US" dirty="0" smtClean="0"/>
              <a:t>Albrecht von Brandenburg-</a:t>
            </a:r>
            <a:r>
              <a:rPr lang="en-US" dirty="0" err="1" smtClean="0"/>
              <a:t>Ansbach</a:t>
            </a:r>
            <a:r>
              <a:rPr lang="en-US" dirty="0" smtClean="0"/>
              <a:t>] </a:t>
            </a:r>
            <a:r>
              <a:rPr lang="ru-RU" dirty="0" err="1" smtClean="0"/>
              <a:t>підіймає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, </a:t>
            </a:r>
            <a:r>
              <a:rPr lang="ru-RU" dirty="0" err="1" smtClean="0"/>
              <a:t>відмовляючись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васальної</a:t>
            </a:r>
            <a:r>
              <a:rPr lang="ru-RU" dirty="0" smtClean="0"/>
              <a:t> присяги </a:t>
            </a:r>
            <a:r>
              <a:rPr lang="ru-RU" dirty="0" err="1" smtClean="0"/>
              <a:t>литовському</a:t>
            </a:r>
            <a:r>
              <a:rPr lang="ru-RU" dirty="0" smtClean="0"/>
              <a:t> та </a:t>
            </a:r>
            <a:r>
              <a:rPr lang="ru-RU" dirty="0" err="1" smtClean="0"/>
              <a:t>польському</a:t>
            </a:r>
            <a:r>
              <a:rPr lang="ru-RU" dirty="0" smtClean="0"/>
              <a:t> </a:t>
            </a:r>
            <a:r>
              <a:rPr lang="ru-RU" dirty="0" err="1" smtClean="0"/>
              <a:t>правителеві</a:t>
            </a:r>
            <a:r>
              <a:rPr lang="ru-RU" dirty="0" smtClean="0"/>
              <a:t>. </a:t>
            </a:r>
            <a:r>
              <a:rPr lang="ru-RU" dirty="0" err="1" smtClean="0"/>
              <a:t>Магістра</a:t>
            </a:r>
            <a:r>
              <a:rPr lang="ru-RU" dirty="0" smtClean="0"/>
              <a:t> </a:t>
            </a:r>
            <a:r>
              <a:rPr lang="ru-RU" dirty="0" err="1" smtClean="0"/>
              <a:t>підтримує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дядько</a:t>
            </a:r>
            <a:r>
              <a:rPr lang="ru-RU" dirty="0" smtClean="0"/>
              <a:t>, </a:t>
            </a:r>
            <a:r>
              <a:rPr lang="ru-RU" dirty="0" err="1" smtClean="0"/>
              <a:t>імператор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 </a:t>
            </a:r>
            <a:r>
              <a:rPr lang="ru-RU" dirty="0" err="1" smtClean="0"/>
              <a:t>Максиміліан</a:t>
            </a:r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smtClean="0"/>
              <a:t>Габсбург [</a:t>
            </a:r>
            <a:r>
              <a:rPr lang="en-US" dirty="0" smtClean="0"/>
              <a:t>Maximilian I von Habsburg],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встановлює</a:t>
            </a:r>
            <a:r>
              <a:rPr lang="ru-RU" dirty="0" smtClean="0"/>
              <a:t> </a:t>
            </a:r>
            <a:r>
              <a:rPr lang="ru-RU" dirty="0" err="1" smtClean="0"/>
              <a:t>союзницькі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московським</a:t>
            </a:r>
            <a:r>
              <a:rPr lang="ru-RU" dirty="0" smtClean="0"/>
              <a:t> князем, </a:t>
            </a:r>
            <a:r>
              <a:rPr lang="ru-RU" dirty="0" err="1" smtClean="0"/>
              <a:t>намагаючись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коаліцію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Литви</a:t>
            </a:r>
            <a:r>
              <a:rPr lang="ru-RU" dirty="0" smtClean="0"/>
              <a:t> та </a:t>
            </a:r>
            <a:r>
              <a:rPr lang="ru-RU" dirty="0" err="1" smtClean="0"/>
              <a:t>Польщі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Прусії</a:t>
            </a:r>
            <a:r>
              <a:rPr lang="ru-RU" dirty="0" smtClean="0"/>
              <a:t>, </a:t>
            </a:r>
            <a:r>
              <a:rPr lang="ru-RU" dirty="0" err="1" smtClean="0"/>
              <a:t>Лівонії</a:t>
            </a:r>
            <a:r>
              <a:rPr lang="ru-RU" dirty="0" smtClean="0"/>
              <a:t>, </a:t>
            </a:r>
            <a:r>
              <a:rPr lang="ru-RU" dirty="0" err="1" smtClean="0"/>
              <a:t>Московії</a:t>
            </a:r>
            <a:r>
              <a:rPr lang="ru-RU" dirty="0" smtClean="0"/>
              <a:t>, </a:t>
            </a:r>
            <a:r>
              <a:rPr lang="ru-RU" dirty="0" err="1" smtClean="0"/>
              <a:t>Данії</a:t>
            </a:r>
            <a:r>
              <a:rPr lang="ru-RU" dirty="0" smtClean="0"/>
              <a:t>, </a:t>
            </a:r>
            <a:r>
              <a:rPr lang="ru-RU" dirty="0" err="1" smtClean="0"/>
              <a:t>німецьких</a:t>
            </a:r>
            <a:r>
              <a:rPr lang="ru-RU" dirty="0" smtClean="0"/>
              <a:t> Бранденбурга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Саксонії</a:t>
            </a:r>
            <a:r>
              <a:rPr lang="ru-RU" dirty="0" smtClean="0"/>
              <a:t>, та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Молдови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Становище ВКЛ особливо </a:t>
            </a:r>
            <a:r>
              <a:rPr lang="ru-RU" dirty="0" err="1" smtClean="0"/>
              <a:t>ускладнилося</a:t>
            </a:r>
            <a:r>
              <a:rPr lang="ru-RU" dirty="0" smtClean="0"/>
              <a:t>, коли 30 </a:t>
            </a:r>
            <a:r>
              <a:rPr lang="ru-RU" dirty="0" err="1" smtClean="0"/>
              <a:t>липня</a:t>
            </a:r>
            <a:r>
              <a:rPr lang="ru-RU" dirty="0" smtClean="0"/>
              <a:t> 1514 року,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невдалих</a:t>
            </a:r>
            <a:r>
              <a:rPr lang="ru-RU" dirty="0" smtClean="0"/>
              <a:t> </a:t>
            </a:r>
            <a:r>
              <a:rPr lang="ru-RU" dirty="0" err="1" smtClean="0"/>
              <a:t>спроб</a:t>
            </a:r>
            <a:r>
              <a:rPr lang="ru-RU" dirty="0" smtClean="0"/>
              <a:t> </a:t>
            </a:r>
            <a:r>
              <a:rPr lang="ru-RU" dirty="0" err="1" smtClean="0"/>
              <a:t>московські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Смоленксь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" name="Рисунок 3" descr="037931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94738">
            <a:off x="3225059" y="3416481"/>
            <a:ext cx="4505032" cy="3024807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відкривається</a:t>
            </a:r>
            <a:r>
              <a:rPr lang="ru-RU" dirty="0" smtClean="0"/>
              <a:t> </a:t>
            </a:r>
            <a:r>
              <a:rPr lang="ru-RU" dirty="0" err="1" smtClean="0"/>
              <a:t>прямий</a:t>
            </a:r>
            <a:r>
              <a:rPr lang="ru-RU" dirty="0" smtClean="0"/>
              <a:t> шлях на Литву через </a:t>
            </a:r>
            <a:r>
              <a:rPr lang="ru-RU" dirty="0" err="1" smtClean="0"/>
              <a:t>Дніпровський</a:t>
            </a:r>
            <a:r>
              <a:rPr lang="ru-RU" dirty="0" smtClean="0"/>
              <a:t> коридор,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захищає</a:t>
            </a:r>
            <a:r>
              <a:rPr lang="ru-RU" dirty="0" smtClean="0"/>
              <a:t> </a:t>
            </a:r>
            <a:r>
              <a:rPr lang="ru-RU" b="1" i="1" dirty="0" err="1" smtClean="0"/>
              <a:t>Оршанський</a:t>
            </a:r>
            <a:r>
              <a:rPr lang="ru-RU" b="1" i="1" dirty="0" smtClean="0"/>
              <a:t> замок</a:t>
            </a:r>
            <a:r>
              <a:rPr lang="ru-RU" dirty="0" smtClean="0"/>
              <a:t> (</a:t>
            </a:r>
            <a:r>
              <a:rPr lang="ru-RU" dirty="0" err="1" smtClean="0"/>
              <a:t>Оршський</a:t>
            </a:r>
            <a:r>
              <a:rPr lang="ru-RU" dirty="0" smtClean="0"/>
              <a:t> </a:t>
            </a:r>
            <a:r>
              <a:rPr lang="ru-RU" dirty="0" err="1" smtClean="0"/>
              <a:t>замок</a:t>
            </a:r>
            <a:r>
              <a:rPr lang="ru-RU" dirty="0" smtClean="0"/>
              <a:t>,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Могилівська</a:t>
            </a:r>
            <a:r>
              <a:rPr lang="ru-RU" dirty="0" smtClean="0"/>
              <a:t> область </a:t>
            </a:r>
            <a:r>
              <a:rPr lang="ru-RU" dirty="0" err="1" smtClean="0"/>
              <a:t>Білорусі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збудував</a:t>
            </a:r>
            <a:r>
              <a:rPr lang="ru-RU" dirty="0" smtClean="0"/>
              <a:t> </a:t>
            </a:r>
            <a:r>
              <a:rPr lang="ru-RU" dirty="0" err="1" smtClean="0"/>
              <a:t>іще</a:t>
            </a:r>
            <a:r>
              <a:rPr lang="ru-RU" dirty="0" smtClean="0"/>
              <a:t> </a:t>
            </a:r>
            <a:r>
              <a:rPr lang="ru-RU" dirty="0" err="1" smtClean="0"/>
              <a:t>найвидатніший</a:t>
            </a:r>
            <a:r>
              <a:rPr lang="ru-RU" dirty="0" smtClean="0"/>
              <a:t> правитель ВКЛ </a:t>
            </a:r>
            <a:r>
              <a:rPr lang="ru-RU" b="1" dirty="0" smtClean="0">
                <a:hlinkClick r:id="rId2"/>
              </a:rPr>
              <a:t>князь </a:t>
            </a:r>
            <a:r>
              <a:rPr lang="ru-RU" b="1" dirty="0" err="1" smtClean="0">
                <a:hlinkClick r:id="rId2"/>
              </a:rPr>
              <a:t>Вітаутас</a:t>
            </a:r>
            <a:r>
              <a:rPr lang="ru-RU" b="1" dirty="0" smtClean="0">
                <a:hlinkClick r:id="rId2"/>
              </a:rPr>
              <a:t> Великий</a:t>
            </a:r>
            <a:r>
              <a:rPr lang="ru-RU" dirty="0" smtClean="0"/>
              <a:t> (</a:t>
            </a:r>
            <a:r>
              <a:rPr lang="en-US" dirty="0" err="1" smtClean="0"/>
              <a:t>Vytautas</a:t>
            </a:r>
            <a:r>
              <a:rPr lang="en-US" dirty="0" smtClean="0"/>
              <a:t> </a:t>
            </a:r>
            <a:r>
              <a:rPr lang="en-US" dirty="0" err="1" smtClean="0"/>
              <a:t>Dydisis</a:t>
            </a:r>
            <a:r>
              <a:rPr lang="en-US" dirty="0" smtClean="0"/>
              <a:t>, </a:t>
            </a:r>
            <a:r>
              <a:rPr lang="ru-RU" dirty="0" err="1" smtClean="0"/>
              <a:t>Вітовт</a:t>
            </a:r>
            <a:r>
              <a:rPr lang="ru-RU" dirty="0" smtClean="0"/>
              <a:t>.)</a:t>
            </a:r>
            <a:endParaRPr lang="ru-RU" dirty="0"/>
          </a:p>
        </p:txBody>
      </p:sp>
      <p:pic>
        <p:nvPicPr>
          <p:cNvPr id="4" name="Рисунок 3" descr="280px-Wladyslaw_Jagiel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4286280"/>
            <a:ext cx="3643338" cy="2428868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Учасники</a:t>
            </a:r>
            <a:r>
              <a:rPr lang="ru-RU" b="1" dirty="0" smtClean="0"/>
              <a:t> </a:t>
            </a:r>
            <a:r>
              <a:rPr lang="ru-RU" b="1" dirty="0" err="1" smtClean="0"/>
              <a:t>Оршанської</a:t>
            </a:r>
            <a:r>
              <a:rPr lang="ru-RU" b="1" dirty="0" smtClean="0"/>
              <a:t> </a:t>
            </a:r>
            <a:r>
              <a:rPr lang="ru-RU" b="1" dirty="0" err="1" smtClean="0"/>
              <a:t>битви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Розвиваючи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, </a:t>
            </a:r>
            <a:r>
              <a:rPr lang="ru-RU" dirty="0" err="1" smtClean="0"/>
              <a:t>Василій</a:t>
            </a:r>
            <a:r>
              <a:rPr lang="ru-RU" dirty="0" smtClean="0"/>
              <a:t> ІІІ </a:t>
            </a:r>
            <a:r>
              <a:rPr lang="ru-RU" dirty="0" err="1" smtClean="0"/>
              <a:t>скеровую</a:t>
            </a:r>
            <a:r>
              <a:rPr lang="ru-RU" dirty="0" smtClean="0"/>
              <a:t> на Оршу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московського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з </a:t>
            </a:r>
            <a:r>
              <a:rPr lang="ru-RU" dirty="0" err="1" smtClean="0"/>
              <a:t>Михаїлом</a:t>
            </a:r>
            <a:r>
              <a:rPr lang="ru-RU" dirty="0" smtClean="0"/>
              <a:t> </a:t>
            </a:r>
            <a:r>
              <a:rPr lang="ru-RU" dirty="0" err="1" smtClean="0"/>
              <a:t>Булгаковим</a:t>
            </a:r>
            <a:r>
              <a:rPr lang="ru-RU" dirty="0" smtClean="0"/>
              <a:t>-Голицею та </a:t>
            </a:r>
            <a:r>
              <a:rPr lang="ru-RU" dirty="0" err="1" smtClean="0"/>
              <a:t>Іваном</a:t>
            </a:r>
            <a:r>
              <a:rPr lang="ru-RU" dirty="0" smtClean="0"/>
              <a:t> </a:t>
            </a:r>
            <a:r>
              <a:rPr lang="ru-RU" dirty="0" err="1" smtClean="0"/>
              <a:t>Челядіним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Великий князь ВКЛ </a:t>
            </a:r>
            <a:r>
              <a:rPr lang="ru-RU" dirty="0" err="1" smtClean="0"/>
              <a:t>Жигимонт</a:t>
            </a:r>
            <a:r>
              <a:rPr lang="ru-RU" dirty="0" smtClean="0"/>
              <a:t> </a:t>
            </a: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підводить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військо</a:t>
            </a:r>
            <a:r>
              <a:rPr lang="ru-RU" dirty="0" smtClean="0"/>
              <a:t> до </a:t>
            </a:r>
            <a:r>
              <a:rPr lang="ru-RU" dirty="0" err="1" smtClean="0"/>
              <a:t>містечка</a:t>
            </a:r>
            <a:r>
              <a:rPr lang="ru-RU" dirty="0" smtClean="0"/>
              <a:t> Борисова,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скеровує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Орші</a:t>
            </a:r>
            <a:r>
              <a:rPr lang="ru-RU" dirty="0" smtClean="0"/>
              <a:t>. </a:t>
            </a:r>
            <a:r>
              <a:rPr lang="ru-RU" dirty="0" err="1" smtClean="0"/>
              <a:t>Литовсько-руським</a:t>
            </a:r>
            <a:r>
              <a:rPr lang="ru-RU" dirty="0" smtClean="0"/>
              <a:t> </a:t>
            </a:r>
            <a:r>
              <a:rPr lang="ru-RU" dirty="0" err="1" smtClean="0"/>
              <a:t>військом</a:t>
            </a:r>
            <a:r>
              <a:rPr lang="ru-RU" dirty="0" smtClean="0"/>
              <a:t> </a:t>
            </a:r>
            <a:r>
              <a:rPr lang="ru-RU" dirty="0" err="1" smtClean="0"/>
              <a:t>командує</a:t>
            </a:r>
            <a:r>
              <a:rPr lang="ru-RU" dirty="0" smtClean="0"/>
              <a:t> </a:t>
            </a:r>
            <a:r>
              <a:rPr lang="ru-RU" b="1" i="1" dirty="0" smtClean="0"/>
              <a:t>великий </a:t>
            </a:r>
            <a:r>
              <a:rPr lang="ru-RU" b="1" i="1" dirty="0" err="1" smtClean="0"/>
              <a:t>гетьман</a:t>
            </a:r>
            <a:r>
              <a:rPr lang="ru-RU" b="1" i="1" dirty="0" smtClean="0"/>
              <a:t> ВКЛ, </a:t>
            </a:r>
            <a:r>
              <a:rPr lang="ru-RU" b="1" i="1" dirty="0" err="1" smtClean="0"/>
              <a:t>православний</a:t>
            </a:r>
            <a:r>
              <a:rPr lang="ru-RU" b="1" i="1" dirty="0" smtClean="0"/>
              <a:t> </a:t>
            </a:r>
            <a:r>
              <a:rPr lang="ru-RU" b="1" i="1" dirty="0" smtClean="0">
                <a:hlinkClick r:id="rId2"/>
              </a:rPr>
              <a:t>князь </a:t>
            </a:r>
            <a:r>
              <a:rPr lang="ru-RU" b="1" i="1" dirty="0" err="1" smtClean="0">
                <a:hlinkClick r:id="rId2"/>
              </a:rPr>
              <a:t>Костянтин</a:t>
            </a:r>
            <a:r>
              <a:rPr lang="ru-RU" b="1" i="1" dirty="0" smtClean="0">
                <a:hlinkClick r:id="rId2"/>
              </a:rPr>
              <a:t> </a:t>
            </a:r>
            <a:r>
              <a:rPr lang="ru-RU" b="1" i="1" dirty="0" err="1" smtClean="0">
                <a:hlinkClick r:id="rId2"/>
              </a:rPr>
              <a:t>Острозький</a:t>
            </a:r>
            <a:r>
              <a:rPr lang="ru-RU" b="1" i="1" dirty="0" smtClean="0"/>
              <a:t>. 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i="1" dirty="0" smtClean="0"/>
              <a:t>Великий </a:t>
            </a:r>
            <a:r>
              <a:rPr lang="ru-RU" i="1" dirty="0" err="1" smtClean="0"/>
              <a:t>гетьман</a:t>
            </a:r>
            <a:r>
              <a:rPr lang="ru-RU" i="1" dirty="0" smtClean="0"/>
              <a:t> ВКЛ, князь </a:t>
            </a:r>
            <a:r>
              <a:rPr lang="ru-RU" i="1" dirty="0" err="1" smtClean="0"/>
              <a:t>Костянтин</a:t>
            </a:r>
            <a:r>
              <a:rPr lang="ru-RU" i="1" dirty="0" smtClean="0"/>
              <a:t> </a:t>
            </a:r>
            <a:r>
              <a:rPr lang="ru-RU" i="1" dirty="0" err="1" smtClean="0"/>
              <a:t>Острозький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Достеменні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лишаються</a:t>
            </a:r>
            <a:r>
              <a:rPr lang="ru-RU" dirty="0" smtClean="0"/>
              <a:t> </a:t>
            </a:r>
            <a:r>
              <a:rPr lang="ru-RU" dirty="0" err="1" smtClean="0"/>
              <a:t>невизначеними</a:t>
            </a:r>
            <a:r>
              <a:rPr lang="ru-RU" dirty="0" smtClean="0"/>
              <a:t>, </a:t>
            </a:r>
            <a:r>
              <a:rPr lang="ru-RU" dirty="0" err="1" smtClean="0"/>
              <a:t>коливаючись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80 тис. до 40 тис. </a:t>
            </a:r>
            <a:r>
              <a:rPr lang="ru-RU" dirty="0" err="1" smtClean="0"/>
              <a:t>вершників</a:t>
            </a:r>
            <a:r>
              <a:rPr lang="ru-RU" dirty="0" smtClean="0"/>
              <a:t>,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литовського</a:t>
            </a:r>
            <a:r>
              <a:rPr lang="ru-RU" dirty="0" smtClean="0"/>
              <a:t>, </a:t>
            </a:r>
            <a:r>
              <a:rPr lang="ru-RU" dirty="0" err="1" smtClean="0"/>
              <a:t>руського</a:t>
            </a:r>
            <a:r>
              <a:rPr lang="ru-RU" dirty="0" smtClean="0"/>
              <a:t> та </a:t>
            </a:r>
            <a:r>
              <a:rPr lang="ru-RU" dirty="0" err="1" smtClean="0"/>
              <a:t>польського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у 33 тис. </a:t>
            </a:r>
            <a:r>
              <a:rPr lang="ru-RU" dirty="0" err="1" smtClean="0"/>
              <a:t>вершників</a:t>
            </a:r>
            <a:r>
              <a:rPr lang="ru-RU" dirty="0" smtClean="0"/>
              <a:t> плюс 3 тис. </a:t>
            </a:r>
            <a:r>
              <a:rPr lang="ru-RU" dirty="0" err="1" smtClean="0"/>
              <a:t>піхоти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гвардію</a:t>
            </a:r>
            <a:r>
              <a:rPr lang="ru-RU" dirty="0" smtClean="0"/>
              <a:t> князя </a:t>
            </a:r>
            <a:r>
              <a:rPr lang="ru-RU" dirty="0" err="1" smtClean="0"/>
              <a:t>Острозького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волинських</a:t>
            </a:r>
            <a:r>
              <a:rPr lang="ru-RU" dirty="0" smtClean="0"/>
              <a:t> та </a:t>
            </a:r>
            <a:r>
              <a:rPr lang="ru-RU" dirty="0" err="1" smtClean="0"/>
              <a:t>подільських</a:t>
            </a:r>
            <a:r>
              <a:rPr lang="ru-RU" dirty="0" smtClean="0"/>
              <a:t> </a:t>
            </a:r>
            <a:r>
              <a:rPr lang="ru-RU" dirty="0" err="1" smtClean="0"/>
              <a:t>хоругв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" name="Рисунок 3" descr="provotorov2010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071810"/>
            <a:ext cx="2378212" cy="1491236"/>
          </a:xfrm>
          <a:prstGeom prst="rect">
            <a:avLst/>
          </a:prstGeom>
        </p:spPr>
      </p:pic>
      <p:pic>
        <p:nvPicPr>
          <p:cNvPr id="5" name="Рисунок 4" descr="9814814e0714f3cc8ff0b6c985351a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3000372"/>
            <a:ext cx="2857500" cy="158590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Хід</a:t>
            </a:r>
            <a:r>
              <a:rPr lang="ru-RU" b="1" dirty="0" smtClean="0"/>
              <a:t> </a:t>
            </a:r>
            <a:r>
              <a:rPr lang="ru-RU" b="1" dirty="0" err="1" smtClean="0"/>
              <a:t>Оршської</a:t>
            </a:r>
            <a:r>
              <a:rPr lang="ru-RU" b="1" dirty="0" smtClean="0"/>
              <a:t> </a:t>
            </a:r>
            <a:r>
              <a:rPr lang="ru-RU" b="1" dirty="0" err="1" smtClean="0"/>
              <a:t>битви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err="1" smtClean="0"/>
              <a:t>Литовська</a:t>
            </a:r>
            <a:r>
              <a:rPr lang="ru-RU" dirty="0" smtClean="0"/>
              <a:t> </a:t>
            </a: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литовських</a:t>
            </a:r>
            <a:r>
              <a:rPr lang="ru-RU" dirty="0" smtClean="0"/>
              <a:t>, </a:t>
            </a:r>
            <a:r>
              <a:rPr lang="ru-RU" dirty="0" err="1" smtClean="0"/>
              <a:t>білоруських</a:t>
            </a:r>
            <a:r>
              <a:rPr lang="ru-RU" dirty="0" smtClean="0"/>
              <a:t>, </a:t>
            </a:r>
            <a:r>
              <a:rPr lang="ru-RU" dirty="0" err="1" smtClean="0"/>
              <a:t>поліських</a:t>
            </a:r>
            <a:r>
              <a:rPr lang="ru-RU" dirty="0" smtClean="0"/>
              <a:t>, </a:t>
            </a:r>
            <a:r>
              <a:rPr lang="ru-RU" dirty="0" err="1" smtClean="0"/>
              <a:t>подільських</a:t>
            </a:r>
            <a:r>
              <a:rPr lang="ru-RU" dirty="0" smtClean="0"/>
              <a:t>, </a:t>
            </a:r>
            <a:r>
              <a:rPr lang="ru-RU" dirty="0" err="1" smtClean="0"/>
              <a:t>польських</a:t>
            </a:r>
            <a:r>
              <a:rPr lang="ru-RU" dirty="0" smtClean="0"/>
              <a:t> </a:t>
            </a:r>
            <a:r>
              <a:rPr lang="ru-RU" dirty="0" err="1" smtClean="0"/>
              <a:t>загонів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найманців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ніч</a:t>
            </a:r>
            <a:r>
              <a:rPr lang="ru-RU" dirty="0" smtClean="0"/>
              <a:t> на 8 </a:t>
            </a:r>
            <a:r>
              <a:rPr lang="ru-RU" dirty="0" err="1" smtClean="0"/>
              <a:t>вересня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ВКЛ </a:t>
            </a:r>
            <a:r>
              <a:rPr lang="ru-RU" dirty="0" err="1" smtClean="0"/>
              <a:t>наводять</a:t>
            </a:r>
            <a:r>
              <a:rPr lang="ru-RU" dirty="0" smtClean="0"/>
              <a:t> через </a:t>
            </a:r>
            <a:r>
              <a:rPr lang="ru-RU" dirty="0" err="1" smtClean="0"/>
              <a:t>Дніпро</a:t>
            </a:r>
            <a:r>
              <a:rPr lang="ru-RU" dirty="0" smtClean="0"/>
              <a:t> </a:t>
            </a:r>
            <a:r>
              <a:rPr lang="ru-RU" dirty="0" err="1" smtClean="0"/>
              <a:t>навпроти</a:t>
            </a:r>
            <a:r>
              <a:rPr lang="ru-RU" dirty="0" smtClean="0"/>
              <a:t> </a:t>
            </a:r>
            <a:r>
              <a:rPr lang="ru-RU" dirty="0" err="1" smtClean="0"/>
              <a:t>Орші</a:t>
            </a:r>
            <a:r>
              <a:rPr lang="ru-RU" dirty="0" smtClean="0"/>
              <a:t> </a:t>
            </a:r>
            <a:r>
              <a:rPr lang="ru-RU" dirty="0" err="1" smtClean="0"/>
              <a:t>наплавні</a:t>
            </a:r>
            <a:r>
              <a:rPr lang="ru-RU" dirty="0" smtClean="0"/>
              <a:t> мости на </a:t>
            </a:r>
            <a:r>
              <a:rPr lang="ru-RU" dirty="0" err="1" smtClean="0"/>
              <a:t>діжках</a:t>
            </a:r>
            <a:r>
              <a:rPr lang="ru-RU" dirty="0" smtClean="0"/>
              <a:t> та </a:t>
            </a:r>
            <a:r>
              <a:rPr lang="ru-RU" dirty="0" err="1" smtClean="0"/>
              <a:t>переправляється</a:t>
            </a:r>
            <a:r>
              <a:rPr lang="ru-RU" dirty="0" smtClean="0"/>
              <a:t> на </a:t>
            </a:r>
            <a:r>
              <a:rPr lang="ru-RU" dirty="0" err="1" smtClean="0"/>
              <a:t>лівий</a:t>
            </a:r>
            <a:r>
              <a:rPr lang="ru-RU" dirty="0" smtClean="0"/>
              <a:t> берег </a:t>
            </a:r>
            <a:r>
              <a:rPr lang="ru-RU" dirty="0" err="1" smtClean="0"/>
              <a:t>річки</a:t>
            </a:r>
            <a:r>
              <a:rPr lang="ru-RU" dirty="0" smtClean="0"/>
              <a:t>.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в </a:t>
            </a:r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 smtClean="0"/>
              <a:t>спецоперації</a:t>
            </a:r>
            <a:r>
              <a:rPr lang="ru-RU" dirty="0" smtClean="0"/>
              <a:t>: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"</a:t>
            </a:r>
            <a:r>
              <a:rPr lang="ru-RU" dirty="0" err="1" smtClean="0"/>
              <a:t>томіціанськими</a:t>
            </a:r>
            <a:r>
              <a:rPr lang="ru-RU" dirty="0" smtClean="0"/>
              <a:t> актами",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переговорів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Острозького</a:t>
            </a:r>
            <a:r>
              <a:rPr lang="ru-RU" dirty="0" smtClean="0"/>
              <a:t> "</a:t>
            </a:r>
            <a:r>
              <a:rPr lang="ru-RU" i="1" dirty="0" err="1" smtClean="0"/>
              <a:t>залишили</a:t>
            </a:r>
            <a:r>
              <a:rPr lang="ru-RU" i="1" dirty="0" smtClean="0"/>
              <a:t> на </a:t>
            </a:r>
            <a:r>
              <a:rPr lang="ru-RU" i="1" dirty="0" err="1" smtClean="0"/>
              <a:t>цьому</a:t>
            </a:r>
            <a:r>
              <a:rPr lang="ru-RU" i="1" dirty="0" smtClean="0"/>
              <a:t> </a:t>
            </a:r>
            <a:r>
              <a:rPr lang="ru-RU" i="1" dirty="0" err="1" smtClean="0"/>
              <a:t>березі</a:t>
            </a:r>
            <a:r>
              <a:rPr lang="ru-RU" i="1" dirty="0" smtClean="0"/>
              <a:t> (</a:t>
            </a:r>
            <a:r>
              <a:rPr lang="ru-RU" i="1" dirty="0" err="1" smtClean="0"/>
              <a:t>Дніпра</a:t>
            </a:r>
            <a:r>
              <a:rPr lang="ru-RU" i="1" dirty="0" smtClean="0"/>
              <a:t>) </a:t>
            </a:r>
            <a:r>
              <a:rPr lang="ru-RU" i="1" dirty="0" err="1" smtClean="0"/>
              <a:t>біля</a:t>
            </a:r>
            <a:r>
              <a:rPr lang="ru-RU" i="1" dirty="0" smtClean="0"/>
              <a:t> входу на </a:t>
            </a:r>
            <a:r>
              <a:rPr lang="ru-RU" i="1" dirty="0" err="1" smtClean="0"/>
              <a:t>брід</a:t>
            </a:r>
            <a:r>
              <a:rPr lang="ru-RU" i="1" dirty="0" smtClean="0"/>
              <a:t> </a:t>
            </a:r>
            <a:r>
              <a:rPr lang="ru-RU" i="1" dirty="0" err="1" smtClean="0"/>
              <a:t>деяку</a:t>
            </a:r>
            <a:r>
              <a:rPr lang="ru-RU" i="1" dirty="0" smtClean="0"/>
              <a:t> </a:t>
            </a:r>
            <a:r>
              <a:rPr lang="ru-RU" i="1" dirty="0" err="1" smtClean="0"/>
              <a:t>кількість</a:t>
            </a:r>
            <a:r>
              <a:rPr lang="ru-RU" i="1" dirty="0" smtClean="0"/>
              <a:t> </a:t>
            </a:r>
            <a:r>
              <a:rPr lang="ru-RU" i="1" dirty="0" err="1" smtClean="0"/>
              <a:t>озброєних</a:t>
            </a:r>
            <a:r>
              <a:rPr lang="ru-RU" i="1" dirty="0" smtClean="0"/>
              <a:t> </a:t>
            </a:r>
            <a:r>
              <a:rPr lang="ru-RU" i="1" dirty="0" err="1" smtClean="0"/>
              <a:t>воїнів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гарцювали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давали московитам себе </a:t>
            </a:r>
            <a:r>
              <a:rPr lang="ru-RU" i="1" dirty="0" err="1" smtClean="0"/>
              <a:t>розглянути</a:t>
            </a:r>
            <a:r>
              <a:rPr lang="ru-RU" i="1" dirty="0" smtClean="0"/>
              <a:t>, </a:t>
            </a:r>
            <a:r>
              <a:rPr lang="ru-RU" i="1" dirty="0" err="1" smtClean="0"/>
              <a:t>створюючи</a:t>
            </a:r>
            <a:r>
              <a:rPr lang="ru-RU" i="1" dirty="0" smtClean="0"/>
              <a:t> в них </a:t>
            </a:r>
            <a:r>
              <a:rPr lang="ru-RU" i="1" dirty="0" err="1" smtClean="0"/>
              <a:t>враження</a:t>
            </a:r>
            <a:r>
              <a:rPr lang="ru-RU" i="1" dirty="0" smtClean="0"/>
              <a:t> </a:t>
            </a:r>
            <a:r>
              <a:rPr lang="ru-RU" i="1" dirty="0" err="1" smtClean="0"/>
              <a:t>присутності</a:t>
            </a:r>
            <a:r>
              <a:rPr lang="ru-RU" i="1" dirty="0" smtClean="0"/>
              <a:t> </a:t>
            </a:r>
            <a:r>
              <a:rPr lang="ru-RU" i="1" dirty="0" err="1" smtClean="0"/>
              <a:t>армії</a:t>
            </a:r>
            <a:r>
              <a:rPr lang="ru-RU" i="1" dirty="0" smtClean="0"/>
              <a:t>, </a:t>
            </a:r>
            <a:r>
              <a:rPr lang="ru-RU" i="1" dirty="0" err="1" smtClean="0"/>
              <a:t>тоді</a:t>
            </a:r>
            <a:r>
              <a:rPr lang="ru-RU" i="1" dirty="0" smtClean="0"/>
              <a:t> як </a:t>
            </a:r>
            <a:r>
              <a:rPr lang="ru-RU" i="1" dirty="0" err="1" smtClean="0"/>
              <a:t>військо</a:t>
            </a:r>
            <a:r>
              <a:rPr lang="ru-RU" i="1" dirty="0" smtClean="0"/>
              <a:t> не </a:t>
            </a:r>
            <a:r>
              <a:rPr lang="ru-RU" i="1" dirty="0" err="1" smtClean="0"/>
              <a:t>залишалося</a:t>
            </a:r>
            <a:r>
              <a:rPr lang="ru-RU" i="1" dirty="0" smtClean="0"/>
              <a:t> на </a:t>
            </a:r>
            <a:r>
              <a:rPr lang="ru-RU" i="1" dirty="0" err="1" smtClean="0"/>
              <a:t>місці</a:t>
            </a:r>
            <a:r>
              <a:rPr lang="ru-RU" i="1" dirty="0" smtClean="0"/>
              <a:t>, а в </a:t>
            </a:r>
            <a:r>
              <a:rPr lang="ru-RU" i="1" dirty="0" err="1" smtClean="0"/>
              <a:t>іншому</a:t>
            </a:r>
            <a:r>
              <a:rPr lang="ru-RU" i="1" dirty="0" smtClean="0"/>
              <a:t> </a:t>
            </a:r>
            <a:r>
              <a:rPr lang="ru-RU" i="1" dirty="0" err="1" smtClean="0"/>
              <a:t>місці</a:t>
            </a:r>
            <a:r>
              <a:rPr lang="ru-RU" i="1" dirty="0" smtClean="0"/>
              <a:t> </a:t>
            </a:r>
            <a:r>
              <a:rPr lang="ru-RU" i="1" dirty="0" err="1" smtClean="0"/>
              <a:t>робило</a:t>
            </a:r>
            <a:r>
              <a:rPr lang="ru-RU" i="1" dirty="0" smtClean="0"/>
              <a:t> </a:t>
            </a:r>
            <a:r>
              <a:rPr lang="ru-RU" i="1" dirty="0" err="1" smtClean="0"/>
              <a:t>міст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човнів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колод, </a:t>
            </a:r>
            <a:r>
              <a:rPr lang="ru-RU" i="1" dirty="0" err="1" smtClean="0"/>
              <a:t>переправляючи</a:t>
            </a:r>
            <a:r>
              <a:rPr lang="ru-RU" i="1" dirty="0" smtClean="0"/>
              <a:t> на </a:t>
            </a:r>
            <a:r>
              <a:rPr lang="ru-RU" i="1" dirty="0" err="1" smtClean="0"/>
              <a:t>інший</a:t>
            </a:r>
            <a:r>
              <a:rPr lang="ru-RU" i="1" dirty="0" smtClean="0"/>
              <a:t> берег </a:t>
            </a:r>
            <a:r>
              <a:rPr lang="ru-RU" i="1" dirty="0" err="1" smtClean="0"/>
              <a:t>Дніпра</a:t>
            </a:r>
            <a:r>
              <a:rPr lang="ru-RU" i="1" dirty="0" smtClean="0"/>
              <a:t> </a:t>
            </a:r>
            <a:r>
              <a:rPr lang="ru-RU" i="1" dirty="0" err="1" smtClean="0"/>
              <a:t>військові</a:t>
            </a:r>
            <a:r>
              <a:rPr lang="ru-RU" i="1" dirty="0" smtClean="0"/>
              <a:t> </a:t>
            </a:r>
            <a:r>
              <a:rPr lang="ru-RU" i="1" dirty="0" err="1" smtClean="0"/>
              <a:t>машини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піхоту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251</Words>
  <Application>Microsoft Office PowerPoint</Application>
  <PresentationFormat>Экран (4:3)</PresentationFormat>
  <Paragraphs>30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Історія  бИТВИ під оршею</vt:lpstr>
      <vt:lpstr>Битва під Оршею 1514 р. дата, князь Костянтин Острозький і Оршанська битва (Оршська)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 бИТВИ під оршею</dc:title>
  <dc:creator>admin</dc:creator>
  <cp:lastModifiedBy>Administrator</cp:lastModifiedBy>
  <cp:revision>10</cp:revision>
  <dcterms:created xsi:type="dcterms:W3CDTF">2014-10-16T15:24:07Z</dcterms:created>
  <dcterms:modified xsi:type="dcterms:W3CDTF">2015-02-02T17:48:54Z</dcterms:modified>
</cp:coreProperties>
</file>