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7" r:id="rId16"/>
    <p:sldId id="272" r:id="rId17"/>
    <p:sldId id="273" r:id="rId18"/>
    <p:sldId id="274" r:id="rId19"/>
    <p:sldId id="257" r:id="rId20"/>
    <p:sldId id="258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F1B6CC-B580-432E-A742-B161AC31B9EB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1BA86F-E2B8-4833-A7DF-92C9195E6E8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Екологічні проблеми річок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uk-UA" dirty="0" smtClean="0"/>
              <a:t>             </a:t>
            </a:r>
            <a:endParaRPr lang="ru-RU" dirty="0"/>
          </a:p>
        </p:txBody>
      </p:sp>
      <p:pic>
        <p:nvPicPr>
          <p:cNvPr id="5" name="Рисунок 4" descr="135781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286124"/>
            <a:ext cx="7000924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Хімічне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води </a:t>
            </a:r>
            <a:r>
              <a:rPr lang="ru-RU" dirty="0" err="1" smtClean="0"/>
              <a:t>відбувається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у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стічними</a:t>
            </a:r>
            <a:r>
              <a:rPr lang="ru-RU" dirty="0" smtClean="0"/>
              <a:t> водами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</a:t>
            </a:r>
            <a:r>
              <a:rPr lang="ru-RU" dirty="0" err="1" smtClean="0"/>
              <a:t>неорганічного</a:t>
            </a:r>
            <a:r>
              <a:rPr lang="ru-RU" dirty="0" smtClean="0"/>
              <a:t> (</a:t>
            </a:r>
            <a:r>
              <a:rPr lang="ru-RU" dirty="0" err="1" smtClean="0"/>
              <a:t>кислоти</a:t>
            </a:r>
            <a:r>
              <a:rPr lang="ru-RU" dirty="0" smtClean="0"/>
              <a:t>, </a:t>
            </a:r>
            <a:r>
              <a:rPr lang="ru-RU" dirty="0" err="1" smtClean="0"/>
              <a:t>луги</a:t>
            </a:r>
            <a:r>
              <a:rPr lang="ru-RU" dirty="0" smtClean="0"/>
              <a:t>,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органічного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(</a:t>
            </a:r>
            <a:r>
              <a:rPr lang="ru-RU" dirty="0" err="1" smtClean="0"/>
              <a:t>нафта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нафтопродукти</a:t>
            </a:r>
            <a:r>
              <a:rPr lang="ru-RU" dirty="0" smtClean="0"/>
              <a:t>, </a:t>
            </a:r>
            <a:r>
              <a:rPr lang="ru-RU" dirty="0" err="1" smtClean="0"/>
              <a:t>миючі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пестициди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143380"/>
            <a:ext cx="7358114" cy="241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Біологічне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надходженні</a:t>
            </a:r>
            <a:r>
              <a:rPr lang="ru-RU" dirty="0" smtClean="0"/>
              <a:t> в них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стрічними</a:t>
            </a:r>
            <a:r>
              <a:rPr lang="ru-RU" dirty="0" smtClean="0"/>
              <a:t> водами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 (</a:t>
            </a:r>
            <a:r>
              <a:rPr lang="ru-RU" dirty="0" err="1" smtClean="0"/>
              <a:t>бактерій</a:t>
            </a:r>
            <a:r>
              <a:rPr lang="ru-RU" dirty="0" smtClean="0"/>
              <a:t>, </a:t>
            </a:r>
            <a:r>
              <a:rPr lang="ru-RU" dirty="0" err="1" smtClean="0"/>
              <a:t>вірусів</a:t>
            </a:r>
            <a:r>
              <a:rPr lang="ru-RU" dirty="0" smtClean="0"/>
              <a:t>), спор </a:t>
            </a:r>
            <a:r>
              <a:rPr lang="ru-RU" dirty="0" err="1" smtClean="0"/>
              <a:t>грибків</a:t>
            </a:r>
            <a:r>
              <a:rPr lang="ru-RU" dirty="0" smtClean="0"/>
              <a:t>, </a:t>
            </a:r>
            <a:r>
              <a:rPr lang="ru-RU" dirty="0" err="1" smtClean="0"/>
              <a:t>яєць</a:t>
            </a:r>
            <a:r>
              <a:rPr lang="ru-RU" dirty="0" smtClean="0"/>
              <a:t> </a:t>
            </a:r>
            <a:r>
              <a:rPr lang="ru-RU" dirty="0" err="1" smtClean="0"/>
              <a:t>червів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хвороботворними</a:t>
            </a:r>
            <a:r>
              <a:rPr lang="ru-RU" dirty="0" smtClean="0"/>
              <a:t> для людей,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сбларг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429132"/>
            <a:ext cx="8072494" cy="199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Теплове </a:t>
            </a:r>
            <a:r>
              <a:rPr lang="ru-RU" dirty="0" err="1" smtClean="0"/>
              <a:t>забруднення</a:t>
            </a:r>
            <a:r>
              <a:rPr lang="ru-RU" dirty="0" smtClean="0"/>
              <a:t> води </a:t>
            </a:r>
            <a:r>
              <a:rPr lang="ru-RU" dirty="0" err="1" smtClean="0"/>
              <a:t>спричиняється</a:t>
            </a:r>
            <a:r>
              <a:rPr lang="ru-RU" dirty="0" smtClean="0"/>
              <a:t> спуском у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підігрітих</a:t>
            </a:r>
            <a:r>
              <a:rPr lang="ru-RU" dirty="0" smtClean="0"/>
              <a:t> вод </a:t>
            </a:r>
            <a:r>
              <a:rPr lang="ru-RU" dirty="0" err="1" smtClean="0"/>
              <a:t>від</a:t>
            </a:r>
            <a:r>
              <a:rPr lang="ru-RU" dirty="0" smtClean="0"/>
              <a:t> ТЕС, АЕС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установок. Тепла вода </a:t>
            </a:r>
            <a:r>
              <a:rPr lang="ru-RU" dirty="0" err="1" smtClean="0"/>
              <a:t>змінює</a:t>
            </a:r>
            <a:r>
              <a:rPr lang="ru-RU" dirty="0" smtClean="0"/>
              <a:t> </a:t>
            </a:r>
            <a:r>
              <a:rPr lang="ru-RU" dirty="0" err="1" smtClean="0"/>
              <a:t>термічний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біологічний</a:t>
            </a:r>
            <a:r>
              <a:rPr lang="ru-RU" dirty="0" smtClean="0"/>
              <a:t> </a:t>
            </a:r>
            <a:r>
              <a:rPr lang="ru-RU" dirty="0" err="1" smtClean="0"/>
              <a:t>режими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шкідливо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roverit-bp-na-khalatn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6376">
            <a:off x="767170" y="4283681"/>
            <a:ext cx="3666162" cy="2291351"/>
          </a:xfrm>
          <a:prstGeom prst="rect">
            <a:avLst/>
          </a:prstGeom>
        </p:spPr>
      </p:pic>
      <p:pic>
        <p:nvPicPr>
          <p:cNvPr id="5" name="Рисунок 4" descr="mhAuBWE2zo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2887">
            <a:off x="5000628" y="4096565"/>
            <a:ext cx="3857652" cy="256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38912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 smtClean="0"/>
              <a:t>біологічних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самоочищення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водорості</a:t>
            </a:r>
            <a:r>
              <a:rPr lang="ru-RU" dirty="0" smtClean="0"/>
              <a:t>, </a:t>
            </a:r>
            <a:r>
              <a:rPr lang="ru-RU" dirty="0" err="1" smtClean="0"/>
              <a:t>цвілеві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дріжджові</a:t>
            </a:r>
            <a:r>
              <a:rPr lang="ru-RU" dirty="0" smtClean="0"/>
              <a:t> грибки. </a:t>
            </a:r>
            <a:r>
              <a:rPr lang="ru-RU" dirty="0" err="1" smtClean="0"/>
              <a:t>Самоочищенню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вірусів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молюск</a:t>
            </a:r>
            <a:r>
              <a:rPr lang="ru-RU" dirty="0" smtClean="0"/>
              <a:t> </a:t>
            </a:r>
            <a:r>
              <a:rPr lang="ru-RU" dirty="0" err="1" smtClean="0"/>
              <a:t>відфільтровує</a:t>
            </a:r>
            <a:r>
              <a:rPr lang="ru-RU" dirty="0" smtClean="0"/>
              <a:t> на </a:t>
            </a:r>
            <a:r>
              <a:rPr lang="ru-RU" dirty="0" err="1" smtClean="0"/>
              <a:t>добу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30 л води. Чистота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немислима</a:t>
            </a:r>
            <a:r>
              <a:rPr lang="ru-RU" dirty="0" smtClean="0"/>
              <a:t> без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рослинності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глибокого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екологічного</a:t>
            </a:r>
            <a:r>
              <a:rPr lang="ru-RU" dirty="0" smtClean="0"/>
              <a:t> стану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, </a:t>
            </a:r>
            <a:r>
              <a:rPr lang="ru-RU" dirty="0" err="1" smtClean="0"/>
              <a:t>ефективного</a:t>
            </a:r>
            <a:r>
              <a:rPr lang="ru-RU" dirty="0" smtClean="0"/>
              <a:t> контролю за </a:t>
            </a:r>
            <a:r>
              <a:rPr lang="ru-RU" dirty="0" err="1" smtClean="0"/>
              <a:t>розвитком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населяють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позитивних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,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прозорість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біологічну</a:t>
            </a:r>
            <a:r>
              <a:rPr lang="ru-RU" dirty="0" smtClean="0"/>
              <a:t>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, озер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водосховищ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Екологічний стан річки Джурин</a:t>
            </a:r>
            <a:endParaRPr lang="ru-RU" dirty="0"/>
          </a:p>
        </p:txBody>
      </p:sp>
      <p:pic>
        <p:nvPicPr>
          <p:cNvPr id="4" name="Содержимое 3" descr="12805257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285992"/>
            <a:ext cx="6000792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07209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екологічних</a:t>
            </a:r>
            <a:r>
              <a:rPr lang="ru-RU" dirty="0" smtClean="0"/>
              <a:t> проблем </a:t>
            </a:r>
            <a:r>
              <a:rPr lang="ru-RU" dirty="0" err="1" smtClean="0"/>
              <a:t>верхнього</a:t>
            </a:r>
            <a:r>
              <a:rPr lang="ru-RU" dirty="0" smtClean="0"/>
              <a:t> </a:t>
            </a:r>
            <a:r>
              <a:rPr lang="ru-RU" dirty="0" err="1" smtClean="0"/>
              <a:t>відтинку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Джурин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забрудненість</a:t>
            </a:r>
            <a:r>
              <a:rPr lang="ru-RU" dirty="0" smtClean="0"/>
              <a:t> води </a:t>
            </a:r>
            <a:r>
              <a:rPr lang="ru-RU" dirty="0" err="1" smtClean="0"/>
              <a:t>мінеральними</a:t>
            </a:r>
            <a:r>
              <a:rPr lang="ru-RU" dirty="0" smtClean="0"/>
              <a:t> та </a:t>
            </a:r>
            <a:r>
              <a:rPr lang="ru-RU" dirty="0" err="1" smtClean="0"/>
              <a:t>органічними</a:t>
            </a:r>
            <a:r>
              <a:rPr lang="ru-RU" dirty="0" smtClean="0"/>
              <a:t> </a:t>
            </a:r>
            <a:r>
              <a:rPr lang="ru-RU" dirty="0" err="1" smtClean="0"/>
              <a:t>добривами</a:t>
            </a:r>
            <a:r>
              <a:rPr lang="ru-RU" dirty="0" smtClean="0"/>
              <a:t>, </a:t>
            </a:r>
            <a:r>
              <a:rPr lang="ru-RU" dirty="0" err="1" smtClean="0"/>
              <a:t>отрутохімікатами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змиваються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прилеглих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побутове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, яке </a:t>
            </a:r>
            <a:r>
              <a:rPr lang="ru-RU" dirty="0" err="1" smtClean="0"/>
              <a:t>пов</a:t>
            </a:r>
            <a:r>
              <a:rPr lang="en-US" dirty="0" smtClean="0"/>
              <a:t>’</a:t>
            </a:r>
            <a:r>
              <a:rPr lang="ru-RU" dirty="0" err="1" smtClean="0"/>
              <a:t>язане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життєдіяльністю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</a:t>
            </a:r>
            <a:r>
              <a:rPr lang="ru-RU" dirty="0" err="1" smtClean="0"/>
              <a:t>стихійні</a:t>
            </a:r>
            <a:r>
              <a:rPr lang="ru-RU" dirty="0" smtClean="0"/>
              <a:t> </a:t>
            </a:r>
            <a:r>
              <a:rPr lang="ru-RU" dirty="0" err="1" smtClean="0"/>
              <a:t>сміттєзвалища</a:t>
            </a:r>
            <a:r>
              <a:rPr lang="ru-RU" dirty="0" smtClean="0"/>
              <a:t>, </a:t>
            </a:r>
            <a:r>
              <a:rPr lang="ru-RU" dirty="0" err="1" smtClean="0"/>
              <a:t>смітники</a:t>
            </a:r>
            <a:r>
              <a:rPr lang="ru-RU" dirty="0" smtClean="0"/>
              <a:t>, стоки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Геоекологічна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відтинку</a:t>
            </a:r>
            <a:r>
              <a:rPr lang="ru-RU" dirty="0" smtClean="0"/>
              <a:t> р. Джурин (</a:t>
            </a:r>
            <a:r>
              <a:rPr lang="ru-RU" dirty="0" err="1" smtClean="0"/>
              <a:t>від</a:t>
            </a:r>
            <a:r>
              <a:rPr lang="ru-RU" dirty="0" smtClean="0"/>
              <a:t> с. </a:t>
            </a:r>
            <a:r>
              <a:rPr lang="ru-RU" dirty="0" err="1" smtClean="0"/>
              <a:t>Полівці</a:t>
            </a:r>
            <a:r>
              <a:rPr lang="ru-RU" dirty="0" smtClean="0"/>
              <a:t> до с. </a:t>
            </a:r>
            <a:r>
              <a:rPr lang="ru-RU" dirty="0" err="1" smtClean="0"/>
              <a:t>Кошилівці</a:t>
            </a:r>
            <a:r>
              <a:rPr lang="ru-RU" dirty="0" smtClean="0"/>
              <a:t>)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значним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побутового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житлова</a:t>
            </a:r>
            <a:r>
              <a:rPr lang="ru-RU" dirty="0" smtClean="0"/>
              <a:t> </a:t>
            </a:r>
            <a:r>
              <a:rPr lang="ru-RU" dirty="0" err="1" smtClean="0"/>
              <a:t>забудова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присадибні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впритул</a:t>
            </a:r>
            <a:r>
              <a:rPr lang="ru-RU" dirty="0" smtClean="0"/>
              <a:t> </a:t>
            </a:r>
            <a:r>
              <a:rPr lang="ru-RU" dirty="0" err="1" smtClean="0"/>
              <a:t>наближені</a:t>
            </a:r>
            <a:r>
              <a:rPr lang="ru-RU" dirty="0" smtClean="0"/>
              <a:t> до </a:t>
            </a:r>
            <a:r>
              <a:rPr lang="ru-RU" dirty="0" err="1" smtClean="0"/>
              <a:t>річища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основному </a:t>
            </a:r>
            <a:r>
              <a:rPr lang="ru-RU" dirty="0" err="1" smtClean="0"/>
              <a:t>приурочені</a:t>
            </a:r>
            <a:r>
              <a:rPr lang="ru-RU" dirty="0" smtClean="0"/>
              <a:t> до </a:t>
            </a:r>
            <a:r>
              <a:rPr lang="ru-RU" dirty="0" err="1" smtClean="0"/>
              <a:t>заплавних</a:t>
            </a:r>
            <a:r>
              <a:rPr lang="ru-RU" dirty="0" smtClean="0"/>
              <a:t> </a:t>
            </a:r>
            <a:r>
              <a:rPr lang="ru-RU" dirty="0" err="1" smtClean="0"/>
              <a:t>місцевостей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відтинок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с. </a:t>
            </a:r>
            <a:r>
              <a:rPr lang="ru-RU" dirty="0" err="1" smtClean="0"/>
              <a:t>Кошилівці</a:t>
            </a:r>
            <a:r>
              <a:rPr lang="ru-RU" dirty="0" smtClean="0"/>
              <a:t> та гирлом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покращеною</a:t>
            </a:r>
            <a:r>
              <a:rPr lang="ru-RU" dirty="0" smtClean="0"/>
              <a:t> </a:t>
            </a:r>
            <a:r>
              <a:rPr lang="ru-RU" dirty="0" err="1" smtClean="0"/>
              <a:t>геоекологічною</a:t>
            </a:r>
            <a:r>
              <a:rPr lang="ru-RU" dirty="0" smtClean="0"/>
              <a:t> </a:t>
            </a:r>
            <a:r>
              <a:rPr lang="ru-RU" dirty="0" err="1" smtClean="0"/>
              <a:t>ситуацією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палопа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214686"/>
            <a:ext cx="4714908" cy="305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Моя допомога у вирішенні екологічної проблеми </a:t>
            </a:r>
            <a:r>
              <a:rPr lang="uk-UA" dirty="0" err="1" smtClean="0"/>
              <a:t>р.Джурин</a:t>
            </a:r>
            <a:endParaRPr lang="ru-RU" dirty="0"/>
          </a:p>
        </p:txBody>
      </p:sp>
      <p:pic>
        <p:nvPicPr>
          <p:cNvPr id="4" name="Содержимое 3" descr="DSCN5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144000" cy="500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5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22603">
            <a:off x="396264" y="1528850"/>
            <a:ext cx="3995195" cy="4389437"/>
          </a:xfrm>
        </p:spPr>
      </p:pic>
      <p:pic>
        <p:nvPicPr>
          <p:cNvPr id="5" name="Рисунок 4" descr="DSCN5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499">
            <a:off x="4676803" y="2053365"/>
            <a:ext cx="4218898" cy="358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5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572032" cy="3429024"/>
          </a:xfrm>
        </p:spPr>
      </p:pic>
      <p:pic>
        <p:nvPicPr>
          <p:cNvPr id="5" name="Рисунок 4" descr="DSCN5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409574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00108"/>
            <a:ext cx="9144000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153912"/>
          </a:xfrm>
        </p:spPr>
        <p:txBody>
          <a:bodyPr/>
          <a:lstStyle/>
          <a:p>
            <a:r>
              <a:rPr lang="uk-UA" dirty="0" smtClean="0"/>
              <a:t>                           </a:t>
            </a:r>
            <a:r>
              <a:rPr lang="uk-UA" sz="2800" dirty="0" smtClean="0"/>
              <a:t>  Виконала</a:t>
            </a:r>
            <a:r>
              <a:rPr lang="en-US" sz="2800" dirty="0" smtClean="0"/>
              <a:t>: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 smtClean="0"/>
              <a:t>                                                   учениця 11 класу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 smtClean="0"/>
              <a:t>                                                     </a:t>
            </a:r>
            <a:r>
              <a:rPr lang="uk-UA" sz="2800" dirty="0" err="1" smtClean="0"/>
              <a:t>Коцюк</a:t>
            </a:r>
            <a:r>
              <a:rPr lang="uk-UA" sz="2800" dirty="0" smtClean="0"/>
              <a:t> Христина Ігорівна. 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" name="Содержимое 3" descr="300px-Одинокий_міст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3968778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в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Кожен</a:t>
            </a:r>
            <a:r>
              <a:rPr lang="ru-RU" dirty="0" smtClean="0"/>
              <a:t> житель </a:t>
            </a:r>
            <a:r>
              <a:rPr lang="ru-RU" dirty="0" err="1" smtClean="0"/>
              <a:t>Землі</a:t>
            </a:r>
            <a:r>
              <a:rPr lang="ru-RU" dirty="0" smtClean="0"/>
              <a:t> в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споживає</a:t>
            </a:r>
            <a:r>
              <a:rPr lang="ru-RU" dirty="0" smtClean="0"/>
              <a:t> 650 м </a:t>
            </a:r>
            <a:r>
              <a:rPr lang="ru-RU" dirty="0" err="1" smtClean="0"/>
              <a:t>кубічних</a:t>
            </a:r>
            <a:r>
              <a:rPr lang="ru-RU" dirty="0" smtClean="0"/>
              <a:t> води на </a:t>
            </a:r>
            <a:r>
              <a:rPr lang="ru-RU" dirty="0" err="1" smtClean="0"/>
              <a:t>рік</a:t>
            </a:r>
            <a:r>
              <a:rPr lang="ru-RU" dirty="0" smtClean="0"/>
              <a:t> (1780 </a:t>
            </a:r>
            <a:r>
              <a:rPr lang="ru-RU" dirty="0" err="1" smtClean="0"/>
              <a:t>літрів</a:t>
            </a:r>
            <a:r>
              <a:rPr lang="ru-RU" dirty="0" smtClean="0"/>
              <a:t> на </a:t>
            </a:r>
            <a:r>
              <a:rPr lang="ru-RU" dirty="0" err="1" smtClean="0"/>
              <a:t>добу</a:t>
            </a:r>
            <a:r>
              <a:rPr lang="ru-RU" dirty="0" smtClean="0"/>
              <a:t>). </a:t>
            </a:r>
            <a:r>
              <a:rPr lang="ru-RU" dirty="0" err="1" smtClean="0"/>
              <a:t>Однак</a:t>
            </a:r>
            <a:r>
              <a:rPr lang="ru-RU" dirty="0" smtClean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фізіологічних</a:t>
            </a:r>
            <a:r>
              <a:rPr lang="ru-RU" dirty="0" smtClean="0"/>
              <a:t> потреб </a:t>
            </a:r>
            <a:r>
              <a:rPr lang="ru-RU" dirty="0" err="1" smtClean="0"/>
              <a:t>достатньо</a:t>
            </a:r>
            <a:r>
              <a:rPr lang="ru-RU" dirty="0" smtClean="0"/>
              <a:t> 2,5 </a:t>
            </a:r>
            <a:r>
              <a:rPr lang="ru-RU" dirty="0" err="1" smtClean="0"/>
              <a:t>літра</a:t>
            </a:r>
            <a:r>
              <a:rPr lang="ru-RU" dirty="0" smtClean="0"/>
              <a:t> в день,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 м </a:t>
            </a:r>
            <a:r>
              <a:rPr lang="ru-RU" dirty="0" err="1" smtClean="0"/>
              <a:t>кубічного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води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господарству</a:t>
            </a:r>
            <a:r>
              <a:rPr lang="ru-RU" dirty="0" smtClean="0"/>
              <a:t> (69%)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для </a:t>
            </a:r>
            <a:r>
              <a:rPr lang="ru-RU" dirty="0" err="1" smtClean="0"/>
              <a:t>зрошення</a:t>
            </a:r>
            <a:r>
              <a:rPr lang="ru-RU" dirty="0" smtClean="0"/>
              <a:t>; 23% води </a:t>
            </a:r>
            <a:r>
              <a:rPr lang="ru-RU" dirty="0" err="1" smtClean="0"/>
              <a:t>споживає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; 6% </a:t>
            </a:r>
            <a:r>
              <a:rPr lang="ru-RU" dirty="0" err="1" smtClean="0"/>
              <a:t>витрачається</a:t>
            </a:r>
            <a:r>
              <a:rPr lang="ru-RU" dirty="0" smtClean="0"/>
              <a:t> в </a:t>
            </a:r>
            <a:r>
              <a:rPr lang="ru-RU" dirty="0" err="1" smtClean="0"/>
              <a:t>побуті</a:t>
            </a:r>
            <a:r>
              <a:rPr lang="ru-RU" dirty="0" smtClean="0"/>
              <a:t>. З </a:t>
            </a:r>
            <a:r>
              <a:rPr lang="ru-RU" dirty="0" err="1" smtClean="0"/>
              <a:t>урахуванням</a:t>
            </a:r>
            <a:r>
              <a:rPr lang="ru-RU" dirty="0" smtClean="0"/>
              <a:t> потреби води для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витрата</a:t>
            </a:r>
            <a:r>
              <a:rPr lang="ru-RU" dirty="0" smtClean="0"/>
              <a:t> води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125 до 350 </a:t>
            </a:r>
            <a:r>
              <a:rPr lang="ru-RU" dirty="0" err="1" smtClean="0"/>
              <a:t>літрів</a:t>
            </a:r>
            <a:r>
              <a:rPr lang="ru-RU" dirty="0" smtClean="0"/>
              <a:t> на </a:t>
            </a:r>
            <a:r>
              <a:rPr lang="ru-RU" dirty="0" err="1" smtClean="0"/>
              <a:t>добу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endParaRPr lang="ru-RU" dirty="0"/>
          </a:p>
        </p:txBody>
      </p:sp>
      <p:pic>
        <p:nvPicPr>
          <p:cNvPr id="4" name="Рисунок 3" descr="51130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7157">
            <a:off x="5681857" y="4647743"/>
            <a:ext cx="1697712" cy="2064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даний</a:t>
            </a:r>
            <a:r>
              <a:rPr lang="ru-RU" dirty="0" smtClean="0"/>
              <a:t> час проблема </a:t>
            </a:r>
            <a:r>
              <a:rPr lang="ru-RU" dirty="0" err="1" smtClean="0"/>
              <a:t>забруднення</a:t>
            </a:r>
            <a:r>
              <a:rPr lang="ru-RU" dirty="0" smtClean="0"/>
              <a:t> водного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актуальною, тому </a:t>
            </a:r>
            <a:r>
              <a:rPr lang="ru-RU" dirty="0" err="1" smtClean="0"/>
              <a:t>що</a:t>
            </a:r>
            <a:r>
              <a:rPr lang="ru-RU" dirty="0" smtClean="0"/>
              <a:t> зараз люди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забувати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вислів</a:t>
            </a:r>
            <a:r>
              <a:rPr lang="ru-RU" dirty="0" smtClean="0"/>
              <a:t> «вода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». Без води </a:t>
            </a:r>
            <a:r>
              <a:rPr lang="ru-RU" dirty="0" err="1" smtClean="0"/>
              <a:t>людина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прожити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діб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розуміючи</a:t>
            </a:r>
            <a:r>
              <a:rPr lang="ru-RU" dirty="0" smtClean="0"/>
              <a:t> всю </a:t>
            </a:r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води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, </a:t>
            </a:r>
            <a:r>
              <a:rPr lang="ru-RU" dirty="0" smtClean="0"/>
              <a:t>вона </a:t>
            </a:r>
            <a:r>
              <a:rPr lang="ru-RU" dirty="0" smtClean="0"/>
              <a:t>все одно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завдавати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водним</a:t>
            </a:r>
            <a:r>
              <a:rPr lang="ru-RU" dirty="0" smtClean="0"/>
              <a:t> </a:t>
            </a:r>
            <a:r>
              <a:rPr lang="ru-RU" dirty="0" err="1" smtClean="0"/>
              <a:t>об'єктам</a:t>
            </a:r>
            <a:endParaRPr lang="ru-RU" dirty="0"/>
          </a:p>
        </p:txBody>
      </p:sp>
      <p:pic>
        <p:nvPicPr>
          <p:cNvPr id="4" name="Рисунок 3" descr="101020_Müll_Ballon_Reuss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0436">
            <a:off x="6000760" y="4929198"/>
            <a:ext cx="2500297" cy="1662568"/>
          </a:xfrm>
          <a:prstGeom prst="rect">
            <a:avLst/>
          </a:prstGeom>
        </p:spPr>
      </p:pic>
      <p:pic>
        <p:nvPicPr>
          <p:cNvPr id="5" name="Рисунок 4" descr="image416722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2170">
            <a:off x="595444" y="4945710"/>
            <a:ext cx="2512405" cy="1674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llution-black-se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7037">
            <a:off x="4877936" y="2183937"/>
            <a:ext cx="4014378" cy="3313919"/>
          </a:xfrm>
        </p:spPr>
      </p:pic>
      <p:pic>
        <p:nvPicPr>
          <p:cNvPr id="6" name="Рисунок 5" descr="Річка_Прото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3496">
            <a:off x="370895" y="2843212"/>
            <a:ext cx="4143372" cy="332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гщен8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Забруднення</a:t>
            </a:r>
            <a:r>
              <a:rPr lang="ru-RU" dirty="0" smtClean="0"/>
              <a:t> води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фізичне</a:t>
            </a:r>
            <a:r>
              <a:rPr lang="ru-RU" dirty="0" smtClean="0"/>
              <a:t>, </a:t>
            </a:r>
            <a:r>
              <a:rPr lang="ru-RU" dirty="0" err="1" smtClean="0"/>
              <a:t>хімічне</a:t>
            </a:r>
            <a:r>
              <a:rPr lang="ru-RU" dirty="0" smtClean="0"/>
              <a:t>, </a:t>
            </a:r>
            <a:r>
              <a:rPr lang="ru-RU" dirty="0" err="1" smtClean="0"/>
              <a:t>біологічне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теплове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Фізичне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нерозчинних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- </a:t>
            </a:r>
            <a:r>
              <a:rPr lang="ru-RU" dirty="0" err="1" smtClean="0"/>
              <a:t>піску</a:t>
            </a:r>
            <a:r>
              <a:rPr lang="ru-RU" dirty="0" smtClean="0"/>
              <a:t>, </a:t>
            </a:r>
            <a:r>
              <a:rPr lang="ru-RU" dirty="0" err="1" smtClean="0"/>
              <a:t>глини</a:t>
            </a:r>
            <a:r>
              <a:rPr lang="ru-RU" dirty="0" smtClean="0"/>
              <a:t>, мулу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змиву</a:t>
            </a:r>
            <a:r>
              <a:rPr lang="ru-RU" dirty="0" smtClean="0"/>
              <a:t> </a:t>
            </a:r>
            <a:r>
              <a:rPr lang="ru-RU" dirty="0" err="1" smtClean="0"/>
              <a:t>дощовими</a:t>
            </a:r>
            <a:r>
              <a:rPr lang="ru-RU" dirty="0" smtClean="0"/>
              <a:t> водами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розораних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(</a:t>
            </a:r>
            <a:r>
              <a:rPr lang="ru-RU" dirty="0" err="1" smtClean="0"/>
              <a:t>полів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FILE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3154">
            <a:off x="5463288" y="4216549"/>
            <a:ext cx="3291848" cy="2468886"/>
          </a:xfrm>
          <a:prstGeom prst="rect">
            <a:avLst/>
          </a:prstGeom>
        </p:spPr>
      </p:pic>
      <p:pic>
        <p:nvPicPr>
          <p:cNvPr id="5" name="Рисунок 4" descr="пглег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4084">
            <a:off x="1010501" y="4665278"/>
            <a:ext cx="2785408" cy="1894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494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Екологічні проблеми річок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Екологічний стан річки Джурин</vt:lpstr>
      <vt:lpstr>Слайд 16</vt:lpstr>
      <vt:lpstr>Слайд 17</vt:lpstr>
      <vt:lpstr>Моя допомога у вирішенні екологічної проблеми р.Джурин</vt:lpstr>
      <vt:lpstr>Слайд 19</vt:lpstr>
      <vt:lpstr>Слайд 20</vt:lpstr>
      <vt:lpstr>Слайд 21</vt:lpstr>
      <vt:lpstr>                             Виконала:                                                     учениця 11 класу                                                       Коцюк Христина Ігорівна.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 річок</dc:title>
  <dc:creator>admin</dc:creator>
  <cp:lastModifiedBy>admin</cp:lastModifiedBy>
  <cp:revision>18</cp:revision>
  <dcterms:created xsi:type="dcterms:W3CDTF">2014-09-16T17:25:07Z</dcterms:created>
  <dcterms:modified xsi:type="dcterms:W3CDTF">2014-09-16T20:17:17Z</dcterms:modified>
</cp:coreProperties>
</file>