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  <p:sldId id="270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59" autoAdjust="0"/>
  </p:normalViewPr>
  <p:slideViewPr>
    <p:cSldViewPr>
      <p:cViewPr varScale="1">
        <p:scale>
          <a:sx n="63" d="100"/>
          <a:sy n="6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F2EB9F4-32B5-4131-9167-ADB3F0EE11FD}" type="datetimeFigureOut">
              <a:rPr lang="uk-UA" smtClean="0"/>
              <a:t>20.02.2015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3C5335-F3A7-4CF5-8673-8CB73A04D8D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B9F4-32B5-4131-9167-ADB3F0EE11FD}" type="datetimeFigureOut">
              <a:rPr lang="uk-UA" smtClean="0"/>
              <a:t>20.02.2015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5335-F3A7-4CF5-8673-8CB73A04D8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B9F4-32B5-4131-9167-ADB3F0EE11FD}" type="datetimeFigureOut">
              <a:rPr lang="uk-UA" smtClean="0"/>
              <a:t>20.02.2015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5335-F3A7-4CF5-8673-8CB73A04D8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2EB9F4-32B5-4131-9167-ADB3F0EE11FD}" type="datetimeFigureOut">
              <a:rPr lang="uk-UA" smtClean="0"/>
              <a:t>20.02.2015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3C5335-F3A7-4CF5-8673-8CB73A04D8D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F2EB9F4-32B5-4131-9167-ADB3F0EE11FD}" type="datetimeFigureOut">
              <a:rPr lang="uk-UA" smtClean="0"/>
              <a:t>20.02.2015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A3C5335-F3A7-4CF5-8673-8CB73A04D8D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B9F4-32B5-4131-9167-ADB3F0EE11FD}" type="datetimeFigureOut">
              <a:rPr lang="uk-UA" smtClean="0"/>
              <a:t>20.02.2015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5335-F3A7-4CF5-8673-8CB73A04D8D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B9F4-32B5-4131-9167-ADB3F0EE11FD}" type="datetimeFigureOut">
              <a:rPr lang="uk-UA" smtClean="0"/>
              <a:t>20.02.2015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5335-F3A7-4CF5-8673-8CB73A04D8DD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2EB9F4-32B5-4131-9167-ADB3F0EE11FD}" type="datetimeFigureOut">
              <a:rPr lang="uk-UA" smtClean="0"/>
              <a:t>20.02.2015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3C5335-F3A7-4CF5-8673-8CB73A04D8D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B9F4-32B5-4131-9167-ADB3F0EE11FD}" type="datetimeFigureOut">
              <a:rPr lang="uk-UA" smtClean="0"/>
              <a:t>20.02.2015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5335-F3A7-4CF5-8673-8CB73A04D8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2EB9F4-32B5-4131-9167-ADB3F0EE11FD}" type="datetimeFigureOut">
              <a:rPr lang="uk-UA" smtClean="0"/>
              <a:t>20.02.2015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3C5335-F3A7-4CF5-8673-8CB73A04D8DD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2EB9F4-32B5-4131-9167-ADB3F0EE11FD}" type="datetimeFigureOut">
              <a:rPr lang="uk-UA" smtClean="0"/>
              <a:t>20.02.2015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3C5335-F3A7-4CF5-8673-8CB73A04D8DD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2EB9F4-32B5-4131-9167-ADB3F0EE11FD}" type="datetimeFigureOut">
              <a:rPr lang="uk-UA" smtClean="0"/>
              <a:t>20.02.2015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3C5335-F3A7-4CF5-8673-8CB73A04D8D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ПОЛЬСЬКА КУЛЬТУРА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47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Сувеніри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Велика роль народних традицій у розвитку сучасного декоративно-прикладного мистецтва. Народні мотиви використовують у своїй творчості </a:t>
            </a:r>
            <a:r>
              <a:rPr lang="uk-UA" dirty="0" err="1"/>
              <a:t>художники-</a:t>
            </a:r>
            <a:r>
              <a:rPr lang="uk-UA" dirty="0"/>
              <a:t> професіонали. По народних мотивах створюються оригінальні сувеніри: </a:t>
            </a:r>
            <a:r>
              <a:rPr lang="uk-UA" dirty="0" err="1"/>
              <a:t>солонки</a:t>
            </a:r>
            <a:r>
              <a:rPr lang="uk-UA" dirty="0"/>
              <a:t>, </a:t>
            </a:r>
            <a:r>
              <a:rPr lang="uk-UA" dirty="0" smtClean="0"/>
              <a:t>полиці, </a:t>
            </a:r>
            <a:r>
              <a:rPr lang="uk-UA" dirty="0"/>
              <a:t>ложки, дерев</a:t>
            </a:r>
            <a:r>
              <a:rPr lang="ru-RU" dirty="0"/>
              <a:t>’</a:t>
            </a:r>
            <a:r>
              <a:rPr lang="uk-UA" dirty="0" err="1"/>
              <a:t>яні</a:t>
            </a:r>
            <a:r>
              <a:rPr lang="uk-UA" dirty="0"/>
              <a:t> і глиняні фігурки, ткані </a:t>
            </a:r>
            <a:r>
              <a:rPr lang="uk-UA" dirty="0" err="1"/>
              <a:t>коври</a:t>
            </a:r>
            <a:r>
              <a:rPr lang="uk-UA" dirty="0"/>
              <a:t>. У Варшаві функціонує Інститут промислових </a:t>
            </a:r>
            <a:r>
              <a:rPr lang="uk-UA" dirty="0" err="1"/>
              <a:t>образців</a:t>
            </a:r>
            <a:r>
              <a:rPr lang="uk-UA" dirty="0"/>
              <a:t>, за якими народні майстри проектують декоративні тканини, </a:t>
            </a:r>
            <a:r>
              <a:rPr lang="uk-UA" dirty="0" err="1"/>
              <a:t>мебель</a:t>
            </a:r>
            <a:r>
              <a:rPr lang="uk-UA" dirty="0"/>
              <a:t>, кераміку.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15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Фольклор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Фольклор поляків дуже багатий. Героїчний епос не зберігся, проте до сьогодні в </a:t>
            </a:r>
            <a:r>
              <a:rPr lang="uk-UA" dirty="0" err="1"/>
              <a:t>памяті</a:t>
            </a:r>
            <a:r>
              <a:rPr lang="uk-UA" dirty="0"/>
              <a:t> народу живуть творіння попередніх </a:t>
            </a:r>
            <a:r>
              <a:rPr lang="uk-UA" dirty="0" err="1" smtClean="0"/>
              <a:t>поколінь-</a:t>
            </a:r>
            <a:r>
              <a:rPr lang="uk-UA" dirty="0" smtClean="0"/>
              <a:t> </a:t>
            </a:r>
            <a:r>
              <a:rPr lang="uk-UA" dirty="0"/>
              <a:t>історичні легенди про походження міст і інших поселень. Надзвичайно цікаві польські байки, казки, гумористичні розповіді, загадки, </a:t>
            </a:r>
            <a:r>
              <a:rPr lang="uk-UA" dirty="0" err="1" smtClean="0"/>
              <a:t>прислів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r>
              <a:rPr lang="uk-UA" dirty="0"/>
              <a:t>, приказки. Мелодійні і різноманітні за змістом і жанром польські народні пісні. Вирізняються обрядові пісні ( сімейні, календарні ), пісні - думи. </a:t>
            </a:r>
            <a:r>
              <a:rPr lang="uk-UA" dirty="0" smtClean="0"/>
              <a:t>Професійні</a:t>
            </a:r>
            <a:r>
              <a:rPr lang="en-US" dirty="0" smtClean="0"/>
              <a:t> </a:t>
            </a:r>
            <a:r>
              <a:rPr lang="uk-UA" dirty="0" smtClean="0"/>
              <a:t>(пастуші), </a:t>
            </a:r>
            <a:r>
              <a:rPr lang="uk-UA" dirty="0"/>
              <a:t>міфічні.</a:t>
            </a:r>
          </a:p>
        </p:txBody>
      </p:sp>
    </p:spTree>
    <p:extLst>
      <p:ext uri="{BB962C8B-B14F-4D97-AF65-F5344CB8AC3E}">
        <p14:creationId xmlns:p14="http://schemas.microsoft.com/office/powerpoint/2010/main" val="25413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Танці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27168" cy="2260848"/>
          </a:xfrm>
        </p:spPr>
        <p:txBody>
          <a:bodyPr>
            <a:normAutofit fontScale="92500"/>
          </a:bodyPr>
          <a:lstStyle/>
          <a:p>
            <a:r>
              <a:rPr lang="uk-UA" dirty="0"/>
              <a:t>Польські народні танці - полонез, </a:t>
            </a:r>
            <a:r>
              <a:rPr lang="uk-UA" dirty="0" err="1"/>
              <a:t>оберек</a:t>
            </a:r>
            <a:r>
              <a:rPr lang="uk-UA" dirty="0"/>
              <a:t> ( від слова обертатися ), </a:t>
            </a:r>
            <a:r>
              <a:rPr lang="uk-UA" dirty="0" err="1" smtClean="0"/>
              <a:t>краков</a:t>
            </a:r>
            <a:r>
              <a:rPr lang="en-US" dirty="0" smtClean="0"/>
              <a:t>’</a:t>
            </a:r>
            <a:r>
              <a:rPr lang="uk-UA" dirty="0" smtClean="0"/>
              <a:t>як</a:t>
            </a:r>
            <a:r>
              <a:rPr lang="uk-UA" dirty="0"/>
              <a:t>, полька, </a:t>
            </a:r>
            <a:r>
              <a:rPr lang="uk-UA" dirty="0" err="1"/>
              <a:t>мазурка-</a:t>
            </a:r>
            <a:r>
              <a:rPr lang="uk-UA" dirty="0"/>
              <a:t> мають світову славу. В переробленому вигляді вони колись були популярні по всій Європі. Оригінальний «</a:t>
            </a:r>
            <a:r>
              <a:rPr lang="uk-UA" dirty="0" err="1"/>
              <a:t>розбійнячий</a:t>
            </a:r>
            <a:r>
              <a:rPr lang="uk-UA" dirty="0"/>
              <a:t>» танець жителів гір, </a:t>
            </a:r>
            <a:r>
              <a:rPr lang="uk-UA" dirty="0" err="1"/>
              <a:t>спецефічними</a:t>
            </a:r>
            <a:r>
              <a:rPr lang="uk-UA" dirty="0"/>
              <a:t> були і танці інших регіонів Польщі.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16424" cy="2526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933055"/>
            <a:ext cx="3786751" cy="2526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92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Пісні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2188840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Танцювальні мелодії виконуються на смичкових і духових народних інструментах. До перших відносяться скрипка і так названі баси( малі баси нагадують віолончель, а великі – контрабас ), до </a:t>
            </a:r>
            <a:r>
              <a:rPr lang="uk-UA" dirty="0" err="1"/>
              <a:t>других-</a:t>
            </a:r>
            <a:r>
              <a:rPr lang="uk-UA" dirty="0"/>
              <a:t> ріг, пастуші </a:t>
            </a:r>
            <a:r>
              <a:rPr lang="uk-UA" dirty="0" err="1"/>
              <a:t>рожки</a:t>
            </a:r>
            <a:r>
              <a:rPr lang="uk-UA" dirty="0"/>
              <a:t> і дудки. Народні танці і пісні увійшли у репертуар професійних і самодіяльних колективів Польщі – «</a:t>
            </a:r>
            <a:r>
              <a:rPr lang="uk-UA" dirty="0" err="1"/>
              <a:t>Мазовше</a:t>
            </a:r>
            <a:r>
              <a:rPr lang="uk-UA" dirty="0"/>
              <a:t>», «</a:t>
            </a:r>
            <a:r>
              <a:rPr lang="uk-UA" dirty="0" err="1"/>
              <a:t>Шленськ</a:t>
            </a:r>
            <a:r>
              <a:rPr lang="uk-UA" dirty="0"/>
              <a:t>» та інші.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3" y="3825666"/>
            <a:ext cx="4223712" cy="2815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789040"/>
            <a:ext cx="4224495" cy="2804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206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referatu.net.ua</a:t>
            </a:r>
            <a:endParaRPr lang="uk-UA" dirty="0" smtClean="0"/>
          </a:p>
          <a:p>
            <a:r>
              <a:rPr lang="en-US" dirty="0"/>
              <a:t>wikimedia.org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55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8146003" cy="2227111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Польський народ створював протягом віків багату і своєрідну культуру. Це - старовинні будівлі і сучасна архітектура, література, мистецтво, музика. Також це традиційна творчість народних митців, це фольклор, народні танці, звичаї, обряди, норми поведінки, особливості етнопсихології</a:t>
            </a:r>
            <a:r>
              <a:rPr lang="uk-UA" dirty="0" smtClean="0"/>
              <a:t>..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7" y="3717032"/>
            <a:ext cx="8105775" cy="3000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34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3986449" cy="4853136"/>
          </a:xfrm>
        </p:spPr>
        <p:txBody>
          <a:bodyPr>
            <a:normAutofit fontScale="92500"/>
          </a:bodyPr>
          <a:lstStyle/>
          <a:p>
            <a:r>
              <a:rPr lang="uk-UA" dirty="0" err="1" smtClean="0"/>
              <a:t>Накінець</a:t>
            </a:r>
            <a:r>
              <a:rPr lang="uk-UA" dirty="0" smtClean="0"/>
              <a:t> </a:t>
            </a:r>
            <a:r>
              <a:rPr lang="uk-UA" dirty="0"/>
              <a:t>- це культура повсякденного життя. Це і навіть культура матеріальна, яка передається з покоління в </a:t>
            </a:r>
            <a:r>
              <a:rPr lang="uk-UA" dirty="0" smtClean="0"/>
              <a:t>покоління</a:t>
            </a:r>
            <a:r>
              <a:rPr lang="en-US" dirty="0" smtClean="0"/>
              <a:t> ‒</a:t>
            </a:r>
            <a:r>
              <a:rPr lang="uk-UA" dirty="0" smtClean="0"/>
              <a:t> </a:t>
            </a:r>
            <a:r>
              <a:rPr lang="uk-UA" dirty="0"/>
              <a:t>навики і знаряддя праці, особливості планування </a:t>
            </a:r>
            <a:r>
              <a:rPr lang="uk-UA" dirty="0" smtClean="0"/>
              <a:t>сільських </a:t>
            </a:r>
            <a:r>
              <a:rPr lang="uk-UA" dirty="0"/>
              <a:t>поселень, народний костюм і національна кухня, тобто весь світ речей , серед яких живе і якими користується людина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49" y="2132856"/>
            <a:ext cx="4032448" cy="2550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31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Формування культури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684784"/>
          </a:xfrm>
        </p:spPr>
        <p:txBody>
          <a:bodyPr/>
          <a:lstStyle/>
          <a:p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і </a:t>
            </a:r>
            <a:r>
              <a:rPr lang="ru-RU" dirty="0" err="1"/>
              <a:t>локальних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 </a:t>
            </a:r>
            <a:r>
              <a:rPr lang="ru-RU" dirty="0" err="1"/>
              <a:t>відбувалося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історичний</a:t>
            </a:r>
            <a:r>
              <a:rPr lang="ru-RU" dirty="0"/>
              <a:t>, </a:t>
            </a:r>
            <a:r>
              <a:rPr lang="ru-RU" dirty="0" err="1"/>
              <a:t>географічний</a:t>
            </a:r>
            <a:r>
              <a:rPr lang="ru-RU" dirty="0"/>
              <a:t>, </a:t>
            </a:r>
            <a:r>
              <a:rPr lang="ru-RU" dirty="0" err="1"/>
              <a:t>економічний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30" y="3239716"/>
            <a:ext cx="4974704" cy="3320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54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Культурні області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Польщі</a:t>
            </a:r>
            <a:r>
              <a:rPr lang="ru-RU" dirty="0"/>
              <a:t> </a:t>
            </a:r>
            <a:r>
              <a:rPr lang="ru-RU" dirty="0" err="1" smtClean="0"/>
              <a:t>віддавна</a:t>
            </a:r>
            <a:r>
              <a:rPr lang="ru-RU" dirty="0" smtClean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 smtClean="0"/>
              <a:t>господарсько</a:t>
            </a:r>
            <a:r>
              <a:rPr lang="ru-RU" dirty="0" smtClean="0"/>
              <a:t> </a:t>
            </a:r>
            <a:r>
              <a:rPr lang="ru-RU" dirty="0" err="1"/>
              <a:t>культурних</a:t>
            </a:r>
            <a:r>
              <a:rPr lang="ru-RU" dirty="0"/>
              <a:t> областей: </a:t>
            </a:r>
            <a:r>
              <a:rPr lang="ru-RU" dirty="0" smtClean="0"/>
              <a:t>Помор</a:t>
            </a:r>
            <a:r>
              <a:rPr lang="en-US" dirty="0" smtClean="0"/>
              <a:t>’</a:t>
            </a:r>
            <a:r>
              <a:rPr lang="ru-RU" dirty="0" smtClean="0"/>
              <a:t>я</a:t>
            </a:r>
            <a:r>
              <a:rPr lang="ru-RU" dirty="0"/>
              <a:t>, </a:t>
            </a:r>
            <a:r>
              <a:rPr lang="ru-RU" dirty="0" err="1"/>
              <a:t>Великопольща</a:t>
            </a:r>
            <a:r>
              <a:rPr lang="ru-RU" dirty="0"/>
              <a:t> ( Велика </a:t>
            </a:r>
            <a:r>
              <a:rPr lang="ru-RU" dirty="0" err="1"/>
              <a:t>Польща</a:t>
            </a:r>
            <a:r>
              <a:rPr lang="ru-RU" dirty="0"/>
              <a:t> ), </a:t>
            </a:r>
            <a:r>
              <a:rPr lang="ru-RU" dirty="0" err="1"/>
              <a:t>Сілезія</a:t>
            </a:r>
            <a:r>
              <a:rPr lang="ru-RU" dirty="0"/>
              <a:t>, </a:t>
            </a:r>
            <a:r>
              <a:rPr lang="ru-RU" dirty="0" err="1"/>
              <a:t>Малопольща</a:t>
            </a:r>
            <a:r>
              <a:rPr lang="ru-RU" dirty="0"/>
              <a:t> ( Мала </a:t>
            </a:r>
            <a:r>
              <a:rPr lang="ru-RU" dirty="0" err="1"/>
              <a:t>Польща</a:t>
            </a:r>
            <a:r>
              <a:rPr lang="ru-RU" dirty="0"/>
              <a:t> ), </a:t>
            </a:r>
            <a:r>
              <a:rPr lang="ru-RU" dirty="0" err="1"/>
              <a:t>Мазовецька</a:t>
            </a:r>
            <a:r>
              <a:rPr lang="ru-RU" dirty="0"/>
              <a:t> і </a:t>
            </a:r>
            <a:r>
              <a:rPr lang="ru-RU" dirty="0" err="1"/>
              <a:t>Мазурська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62250"/>
            <a:ext cx="3528391" cy="3230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36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Особливост</a:t>
            </a:r>
            <a:r>
              <a:rPr lang="uk-UA" dirty="0" smtClean="0"/>
              <a:t>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/>
              <a:t>Відмінність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умов,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областей </a:t>
            </a:r>
            <a:r>
              <a:rPr lang="ru-RU" dirty="0" err="1"/>
              <a:t>зумовили</a:t>
            </a:r>
            <a:r>
              <a:rPr lang="ru-RU" dirty="0"/>
              <a:t> </a:t>
            </a:r>
            <a:r>
              <a:rPr lang="ru-RU" dirty="0" err="1"/>
              <a:t>винекненню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</a:t>
            </a:r>
            <a:r>
              <a:rPr lang="ru-RU" dirty="0" err="1"/>
              <a:t>традиційної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як </a:t>
            </a:r>
            <a:r>
              <a:rPr lang="ru-RU" dirty="0" err="1"/>
              <a:t>матеріальної</a:t>
            </a:r>
            <a:r>
              <a:rPr lang="ru-RU" dirty="0"/>
              <a:t> так і </a:t>
            </a:r>
            <a:r>
              <a:rPr lang="ru-RU" dirty="0" err="1"/>
              <a:t>духовної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299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Традиції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62088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В Польщі успішно розвиваються традиції народної творчості. В народному мистецтві поляків цікавими є </a:t>
            </a:r>
            <a:r>
              <a:rPr lang="uk-UA" dirty="0" smtClean="0"/>
              <a:t>дерев</a:t>
            </a:r>
            <a:r>
              <a:rPr lang="en-US" dirty="0" smtClean="0"/>
              <a:t>’</a:t>
            </a:r>
            <a:r>
              <a:rPr lang="uk-UA" dirty="0" err="1" smtClean="0"/>
              <a:t>яна</a:t>
            </a:r>
            <a:r>
              <a:rPr lang="uk-UA" dirty="0" smtClean="0"/>
              <a:t> </a:t>
            </a:r>
            <a:r>
              <a:rPr lang="uk-UA" dirty="0"/>
              <a:t>скульптура, різьба по дереву, гончарство, вишивка, художнє ткацтво. В старовинному декорі переважають геометричні мотиви </a:t>
            </a:r>
            <a:r>
              <a:rPr lang="uk-UA" dirty="0" smtClean="0"/>
              <a:t>( в </a:t>
            </a:r>
            <a:r>
              <a:rPr lang="uk-UA" dirty="0"/>
              <a:t>різьбі по дереву, вишивці 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3803915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15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Скульптура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6888" cy="4873752"/>
          </a:xfrm>
        </p:spPr>
        <p:txBody>
          <a:bodyPr/>
          <a:lstStyle/>
          <a:p>
            <a:r>
              <a:rPr lang="uk-UA" dirty="0"/>
              <a:t>До давніх мотивів відносять зображення птахів, звірів у </a:t>
            </a:r>
            <a:r>
              <a:rPr lang="uk-UA" dirty="0" smtClean="0"/>
              <a:t>дерев</a:t>
            </a:r>
            <a:r>
              <a:rPr lang="en-US" dirty="0" smtClean="0"/>
              <a:t>’</a:t>
            </a:r>
            <a:r>
              <a:rPr lang="uk-UA" dirty="0" err="1" smtClean="0"/>
              <a:t>яній</a:t>
            </a:r>
            <a:r>
              <a:rPr lang="uk-UA" dirty="0" smtClean="0"/>
              <a:t> </a:t>
            </a:r>
            <a:r>
              <a:rPr lang="uk-UA" dirty="0"/>
              <a:t>і керамічній скульптурі. Зображення людей характерне для </a:t>
            </a:r>
            <a:r>
              <a:rPr lang="uk-UA" dirty="0" smtClean="0"/>
              <a:t>дерев</a:t>
            </a:r>
            <a:r>
              <a:rPr lang="en-US" dirty="0" smtClean="0"/>
              <a:t>’</a:t>
            </a:r>
            <a:r>
              <a:rPr lang="uk-UA" dirty="0" err="1" smtClean="0"/>
              <a:t>яної</a:t>
            </a:r>
            <a:r>
              <a:rPr lang="uk-UA" dirty="0" smtClean="0"/>
              <a:t> </a:t>
            </a:r>
            <a:r>
              <a:rPr lang="uk-UA" dirty="0"/>
              <a:t>скульптури, розпису пічок. Робота народних майстрів захоплює колоритним багатством і локальною своєрідністю.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94291"/>
            <a:ext cx="2664296" cy="4316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2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Цепелія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199"/>
            <a:ext cx="4402832" cy="5021647"/>
          </a:xfrm>
        </p:spPr>
        <p:txBody>
          <a:bodyPr>
            <a:normAutofit/>
          </a:bodyPr>
          <a:lstStyle/>
          <a:p>
            <a:r>
              <a:rPr lang="uk-UA" dirty="0"/>
              <a:t>В 1949 році в Польщі створено Центральне управління народного і художнього промислу «</a:t>
            </a:r>
            <a:r>
              <a:rPr lang="uk-UA" dirty="0" err="1"/>
              <a:t>Цепелія</a:t>
            </a:r>
            <a:r>
              <a:rPr lang="uk-UA" dirty="0"/>
              <a:t>».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9720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29392"/>
            <a:ext cx="3754859" cy="28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35996" y="3929533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Це дало можливість об</a:t>
            </a:r>
            <a:r>
              <a:rPr lang="ru-RU" sz="2400" dirty="0" smtClean="0"/>
              <a:t>’</a:t>
            </a:r>
            <a:r>
              <a:rPr lang="uk-UA" sz="2400" dirty="0" smtClean="0"/>
              <a:t>єднати в одне ціле державні і приватні підприємства художніх ремесел і промислів, а також народних майстрів, працюючих на дому.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160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</TotalTime>
  <Words>562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ПОЛЬСЬКА КУЛЬТУРА</vt:lpstr>
      <vt:lpstr>Вступ</vt:lpstr>
      <vt:lpstr>Вступ</vt:lpstr>
      <vt:lpstr>Формування культури</vt:lpstr>
      <vt:lpstr>Культурні області</vt:lpstr>
      <vt:lpstr>Особливості</vt:lpstr>
      <vt:lpstr>Традиції</vt:lpstr>
      <vt:lpstr>Скульптура</vt:lpstr>
      <vt:lpstr>Цепелія</vt:lpstr>
      <vt:lpstr>Сувеніри</vt:lpstr>
      <vt:lpstr>Фольклор</vt:lpstr>
      <vt:lpstr>Танці</vt:lpstr>
      <vt:lpstr>Пісні</vt:lpstr>
      <vt:lpstr>Джерела</vt:lpstr>
    </vt:vector>
  </TitlesOfParts>
  <Company>maksim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11</cp:revision>
  <dcterms:created xsi:type="dcterms:W3CDTF">2015-02-19T14:05:20Z</dcterms:created>
  <dcterms:modified xsi:type="dcterms:W3CDTF">2015-02-20T20:04:00Z</dcterms:modified>
</cp:coreProperties>
</file>