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9"/>
  </p:notes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83" r:id="rId13"/>
    <p:sldId id="268" r:id="rId14"/>
    <p:sldId id="269" r:id="rId15"/>
    <p:sldId id="270" r:id="rId16"/>
    <p:sldId id="271" r:id="rId17"/>
    <p:sldId id="282" r:id="rId18"/>
    <p:sldId id="278" r:id="rId19"/>
    <p:sldId id="279" r:id="rId20"/>
    <p:sldId id="280" r:id="rId21"/>
    <p:sldId id="28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>
      <p:cViewPr>
        <p:scale>
          <a:sx n="66" d="100"/>
          <a:sy n="66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51D3A-8BB7-4378-A1F7-6CA2559A72DB}" type="datetimeFigureOut">
              <a:rPr lang="uk-UA" smtClean="0"/>
              <a:t>14.02.2015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A6A52-0285-4995-9E79-54AA505EFB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677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A52-0285-4995-9E79-54AA505EFB74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58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6A52-0285-4995-9E79-54AA505EFB74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037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C802-D009-449D-A9D2-8EC948963A2A}" type="datetimeFigureOut">
              <a:rPr lang="uk-UA" smtClean="0"/>
              <a:t>14.02.2015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A986-1232-4940-8CA3-E064241220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571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C802-D009-449D-A9D2-8EC948963A2A}" type="datetimeFigureOut">
              <a:rPr lang="uk-UA" smtClean="0"/>
              <a:t>14.02.2015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A986-1232-4940-8CA3-E064241220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97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C802-D009-449D-A9D2-8EC948963A2A}" type="datetimeFigureOut">
              <a:rPr lang="uk-UA" smtClean="0"/>
              <a:t>14.02.2015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A986-1232-4940-8CA3-E064241220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01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C802-D009-449D-A9D2-8EC948963A2A}" type="datetimeFigureOut">
              <a:rPr lang="uk-UA" smtClean="0"/>
              <a:t>14.02.2015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A986-1232-4940-8CA3-E064241220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2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C802-D009-449D-A9D2-8EC948963A2A}" type="datetimeFigureOut">
              <a:rPr lang="uk-UA" smtClean="0"/>
              <a:t>14.02.2015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A986-1232-4940-8CA3-E064241220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426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C802-D009-449D-A9D2-8EC948963A2A}" type="datetimeFigureOut">
              <a:rPr lang="uk-UA" smtClean="0"/>
              <a:t>14.02.2015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A986-1232-4940-8CA3-E064241220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746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C802-D009-449D-A9D2-8EC948963A2A}" type="datetimeFigureOut">
              <a:rPr lang="uk-UA" smtClean="0"/>
              <a:t>14.02.2015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A986-1232-4940-8CA3-E064241220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C802-D009-449D-A9D2-8EC948963A2A}" type="datetimeFigureOut">
              <a:rPr lang="uk-UA" smtClean="0"/>
              <a:t>14.02.2015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A986-1232-4940-8CA3-E064241220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88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C802-D009-449D-A9D2-8EC948963A2A}" type="datetimeFigureOut">
              <a:rPr lang="uk-UA" smtClean="0"/>
              <a:t>14.02.2015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A986-1232-4940-8CA3-E064241220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907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C802-D009-449D-A9D2-8EC948963A2A}" type="datetimeFigureOut">
              <a:rPr lang="uk-UA" smtClean="0"/>
              <a:t>14.02.2015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A986-1232-4940-8CA3-E064241220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59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C802-D009-449D-A9D2-8EC948963A2A}" type="datetimeFigureOut">
              <a:rPr lang="uk-UA" smtClean="0"/>
              <a:t>14.02.2015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A986-1232-4940-8CA3-E064241220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75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DC802-D009-449D-A9D2-8EC948963A2A}" type="datetimeFigureOut">
              <a:rPr lang="uk-UA" smtClean="0"/>
              <a:t>14.02.2015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A986-1232-4940-8CA3-E064241220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88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2130425"/>
            <a:ext cx="6516216" cy="1470025"/>
          </a:xfrm>
        </p:spPr>
        <p:txBody>
          <a:bodyPr>
            <a:noAutofit/>
          </a:bodyPr>
          <a:lstStyle/>
          <a:p>
            <a:r>
              <a:rPr lang="uk-UA" sz="6000" dirty="0" smtClean="0"/>
              <a:t>Володимир Сосюра</a:t>
            </a:r>
            <a:endParaRPr lang="uk-UA" sz="6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27584" y="4529926"/>
            <a:ext cx="5112568" cy="156114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«</a:t>
            </a:r>
            <a:r>
              <a:rPr lang="ru-RU" dirty="0" err="1"/>
              <a:t>Любіть</a:t>
            </a:r>
            <a:r>
              <a:rPr lang="ru-RU" dirty="0"/>
              <a:t> </a:t>
            </a:r>
            <a:r>
              <a:rPr lang="ru-RU" dirty="0" err="1"/>
              <a:t>Україну</a:t>
            </a:r>
            <a:r>
              <a:rPr lang="ru-RU" dirty="0" smtClean="0"/>
              <a:t>» </a:t>
            </a:r>
            <a:endParaRPr lang="en-US" dirty="0" smtClean="0"/>
          </a:p>
          <a:p>
            <a:r>
              <a:rPr lang="ru-RU" dirty="0" smtClean="0"/>
              <a:t>«</a:t>
            </a:r>
            <a:r>
              <a:rPr lang="ru-RU" dirty="0" err="1"/>
              <a:t>Білі</a:t>
            </a:r>
            <a:r>
              <a:rPr lang="ru-RU" dirty="0"/>
              <a:t> </a:t>
            </a:r>
            <a:r>
              <a:rPr lang="ru-RU" dirty="0" err="1"/>
              <a:t>акації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цвісти</a:t>
            </a:r>
            <a:r>
              <a:rPr lang="ru-RU" dirty="0" smtClean="0"/>
              <a:t>…»</a:t>
            </a:r>
          </a:p>
          <a:p>
            <a:r>
              <a:rPr lang="ru-RU" dirty="0" smtClean="0"/>
              <a:t>«Васильки»</a:t>
            </a:r>
            <a:r>
              <a:rPr lang="ru-RU" dirty="0" smtClean="0"/>
              <a:t>                                                                   «Так </a:t>
            </a:r>
            <a:r>
              <a:rPr lang="ru-RU" dirty="0" err="1" smtClean="0"/>
              <a:t>ніхто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кохав</a:t>
            </a:r>
            <a:r>
              <a:rPr lang="ru-RU" dirty="0" smtClean="0"/>
              <a:t>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55" y="1328389"/>
            <a:ext cx="2608786" cy="33238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32240" y="4941168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(1897-1965)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423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>
                <a:solidFill>
                  <a:srgbClr val="0070C0"/>
                </a:solidFill>
              </a:rPr>
              <a:t>Дівчино</a:t>
            </a:r>
            <a:r>
              <a:rPr lang="ru-RU" sz="2800" b="1" i="1" dirty="0">
                <a:solidFill>
                  <a:srgbClr val="0070C0"/>
                </a:solidFill>
              </a:rPr>
              <a:t>! Як небо </a:t>
            </a:r>
            <a:r>
              <a:rPr lang="ru-RU" sz="2800" b="1" i="1" dirty="0" err="1">
                <a:solidFill>
                  <a:srgbClr val="0070C0"/>
                </a:solidFill>
              </a:rPr>
              <a:t>її</a:t>
            </a:r>
            <a:r>
              <a:rPr lang="ru-RU" sz="2800" b="1" i="1" dirty="0">
                <a:solidFill>
                  <a:srgbClr val="0070C0"/>
                </a:solidFill>
              </a:rPr>
              <a:t> голубе, 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FCE03A"/>
                </a:solidFill>
              </a:rPr>
              <a:t>люби </a:t>
            </a:r>
            <a:r>
              <a:rPr lang="ru-RU" sz="2800" b="1" i="1" dirty="0" err="1">
                <a:solidFill>
                  <a:srgbClr val="FCE03A"/>
                </a:solidFill>
              </a:rPr>
              <a:t>її</a:t>
            </a:r>
            <a:r>
              <a:rPr lang="ru-RU" sz="2800" b="1" i="1" dirty="0">
                <a:solidFill>
                  <a:srgbClr val="FCE03A"/>
                </a:solidFill>
              </a:rPr>
              <a:t> </a:t>
            </a:r>
            <a:r>
              <a:rPr lang="ru-RU" sz="2800" b="1" i="1" dirty="0" err="1">
                <a:solidFill>
                  <a:srgbClr val="FCE03A"/>
                </a:solidFill>
              </a:rPr>
              <a:t>кожну</a:t>
            </a:r>
            <a:r>
              <a:rPr lang="ru-RU" sz="2800" b="1" i="1" dirty="0">
                <a:solidFill>
                  <a:srgbClr val="FCE03A"/>
                </a:solidFill>
              </a:rPr>
              <a:t> </a:t>
            </a:r>
            <a:r>
              <a:rPr lang="ru-RU" sz="2800" b="1" i="1" dirty="0" err="1">
                <a:solidFill>
                  <a:srgbClr val="FCE03A"/>
                </a:solidFill>
              </a:rPr>
              <a:t>хвилину</a:t>
            </a:r>
            <a:r>
              <a:rPr lang="ru-RU" sz="2800" b="1" i="1" dirty="0">
                <a:solidFill>
                  <a:srgbClr val="FCE03A"/>
                </a:solidFill>
              </a:rPr>
              <a:t>. </a:t>
            </a:r>
            <a:br>
              <a:rPr lang="ru-RU" sz="2800" b="1" i="1" dirty="0">
                <a:solidFill>
                  <a:srgbClr val="FCE03A"/>
                </a:solidFill>
              </a:rPr>
            </a:br>
            <a:r>
              <a:rPr lang="ru-RU" sz="2800" b="1" i="1" dirty="0" err="1">
                <a:solidFill>
                  <a:srgbClr val="0070C0"/>
                </a:solidFill>
              </a:rPr>
              <a:t>Коханий</a:t>
            </a:r>
            <a:r>
              <a:rPr lang="ru-RU" sz="2800" b="1" i="1" dirty="0">
                <a:solidFill>
                  <a:srgbClr val="0070C0"/>
                </a:solidFill>
              </a:rPr>
              <a:t> любить не </a:t>
            </a:r>
            <a:r>
              <a:rPr lang="ru-RU" sz="2800" b="1" i="1" dirty="0" err="1">
                <a:solidFill>
                  <a:srgbClr val="0070C0"/>
                </a:solidFill>
              </a:rPr>
              <a:t>захоче</a:t>
            </a:r>
            <a:r>
              <a:rPr lang="ru-RU" sz="2800" b="1" i="1" dirty="0">
                <a:solidFill>
                  <a:srgbClr val="0070C0"/>
                </a:solidFill>
              </a:rPr>
              <a:t> тебе, 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FCE03A"/>
                </a:solidFill>
              </a:rPr>
              <a:t>коли </a:t>
            </a:r>
            <a:r>
              <a:rPr lang="ru-RU" sz="2800" b="1" i="1" dirty="0" err="1">
                <a:solidFill>
                  <a:srgbClr val="FCE03A"/>
                </a:solidFill>
              </a:rPr>
              <a:t>ти</a:t>
            </a:r>
            <a:r>
              <a:rPr lang="ru-RU" sz="2800" b="1" i="1" dirty="0">
                <a:solidFill>
                  <a:srgbClr val="FCE03A"/>
                </a:solidFill>
              </a:rPr>
              <a:t> не </a:t>
            </a:r>
            <a:r>
              <a:rPr lang="ru-RU" sz="2800" b="1" i="1" dirty="0" err="1">
                <a:solidFill>
                  <a:srgbClr val="FCE03A"/>
                </a:solidFill>
              </a:rPr>
              <a:t>любиш</a:t>
            </a:r>
            <a:r>
              <a:rPr lang="ru-RU" sz="2800" b="1" i="1" dirty="0">
                <a:solidFill>
                  <a:srgbClr val="FCE03A"/>
                </a:solidFill>
              </a:rPr>
              <a:t> </a:t>
            </a:r>
            <a:r>
              <a:rPr lang="ru-RU" sz="2800" b="1" i="1" dirty="0" err="1">
                <a:solidFill>
                  <a:srgbClr val="FCE03A"/>
                </a:solidFill>
              </a:rPr>
              <a:t>Вкраїну</a:t>
            </a:r>
            <a:r>
              <a:rPr lang="ru-RU" sz="2800" b="1" i="1" dirty="0">
                <a:solidFill>
                  <a:srgbClr val="FCE03A"/>
                </a:solidFill>
              </a:rPr>
              <a:t>…</a:t>
            </a:r>
            <a:endParaRPr lang="uk-UA" sz="2800" b="1" i="1" dirty="0">
              <a:solidFill>
                <a:srgbClr val="FCE03A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80358"/>
            <a:ext cx="5609084" cy="371462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784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onik_school.klasna.com/uploads/editor/5036/404606/sitepage_1/images/prap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693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0070C0"/>
                </a:solidFill>
              </a:rPr>
              <a:t>Любіть у труді, у коханні, у бою, </a:t>
            </a:r>
            <a:br>
              <a:rPr lang="uk-UA" sz="2800" b="1" i="1" dirty="0">
                <a:solidFill>
                  <a:srgbClr val="0070C0"/>
                </a:solidFill>
              </a:rPr>
            </a:br>
            <a:r>
              <a:rPr lang="uk-UA" sz="2800" b="1" i="1" dirty="0">
                <a:solidFill>
                  <a:srgbClr val="FCE03A"/>
                </a:solidFill>
              </a:rPr>
              <a:t>як пісню, що лине зорею… </a:t>
            </a:r>
            <a:br>
              <a:rPr lang="uk-UA" sz="2800" b="1" i="1" dirty="0">
                <a:solidFill>
                  <a:srgbClr val="FCE03A"/>
                </a:solidFill>
              </a:rPr>
            </a:br>
            <a:r>
              <a:rPr lang="uk-UA" sz="2800" b="1" i="1" dirty="0">
                <a:solidFill>
                  <a:srgbClr val="0070C0"/>
                </a:solidFill>
              </a:rPr>
              <a:t>Всім серцем любіть Україну свою — </a:t>
            </a:r>
            <a:br>
              <a:rPr lang="uk-UA" sz="2800" b="1" i="1" dirty="0">
                <a:solidFill>
                  <a:srgbClr val="0070C0"/>
                </a:solidFill>
              </a:rPr>
            </a:br>
            <a:r>
              <a:rPr lang="uk-UA" sz="2800" b="1" i="1" dirty="0">
                <a:solidFill>
                  <a:srgbClr val="FCE03A"/>
                </a:solidFill>
              </a:rPr>
              <a:t>і вічні ми будемо з нею!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34" y="4293096"/>
            <a:ext cx="7416824" cy="223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44824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onik_school.klasna.com/uploads/editor/5036/404606/sitepage_1/images/prap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693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solidFill>
                  <a:srgbClr val="92D050"/>
                </a:solidFill>
              </a:rPr>
              <a:t>Білі акації будуть цвісти…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5552"/>
            <a:ext cx="4903192" cy="315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26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7653536" cy="4381947"/>
          </a:xfrm>
        </p:spPr>
        <p:txBody>
          <a:bodyPr/>
          <a:lstStyle/>
          <a:p>
            <a:pPr marL="0" indent="0">
              <a:buNone/>
            </a:pPr>
            <a:r>
              <a:rPr lang="uk-UA" i="1" dirty="0">
                <a:solidFill>
                  <a:srgbClr val="92D050"/>
                </a:solidFill>
              </a:rPr>
              <a:t>Білі акації будуть цвісти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92D050"/>
                </a:solidFill>
              </a:rPr>
              <a:t>в </a:t>
            </a:r>
            <a:r>
              <a:rPr lang="uk-UA" i="1" dirty="0">
                <a:solidFill>
                  <a:srgbClr val="92D050"/>
                </a:solidFill>
              </a:rPr>
              <a:t>місячні ночі </a:t>
            </a:r>
            <a:r>
              <a:rPr lang="uk-UA" i="1" dirty="0" smtClean="0">
                <a:solidFill>
                  <a:srgbClr val="92D050"/>
                </a:solidFill>
              </a:rPr>
              <a:t>жагучі,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92D050"/>
                </a:solidFill>
              </a:rPr>
              <a:t>промінь </a:t>
            </a:r>
            <a:r>
              <a:rPr lang="uk-UA" i="1" dirty="0">
                <a:solidFill>
                  <a:srgbClr val="92D050"/>
                </a:solidFill>
              </a:rPr>
              <a:t>морями заллє золотий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92D050"/>
                </a:solidFill>
              </a:rPr>
              <a:t>річку</a:t>
            </a:r>
            <a:r>
              <a:rPr lang="uk-UA" i="1" dirty="0">
                <a:solidFill>
                  <a:srgbClr val="92D050"/>
                </a:solidFill>
              </a:rPr>
              <a:t>, і верби, і кручі...</a:t>
            </a:r>
            <a:endParaRPr lang="uk-UA" i="1" dirty="0">
              <a:solidFill>
                <a:srgbClr val="92D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37993" y="719956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50829" y="345626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16200000">
            <a:off x="4278004" y="-858132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16200000">
            <a:off x="7014308" y="-858132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8403757" y="791964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8403757" y="3573016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16200000">
            <a:off x="1600872" y="-8568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5400000" flipV="1">
            <a:off x="4218833" y="52920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5400000" flipV="1">
            <a:off x="7041568" y="52920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5400000" flipV="1">
            <a:off x="1397685" y="52920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30" y="3417155"/>
            <a:ext cx="4654146" cy="303618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29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240" y="1175146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uk-UA" i="1" dirty="0" err="1">
                <a:solidFill>
                  <a:srgbClr val="92D050"/>
                </a:solidFill>
              </a:rPr>
              <a:t>Будем</a:t>
            </a:r>
            <a:r>
              <a:rPr lang="uk-UA" i="1" dirty="0">
                <a:solidFill>
                  <a:srgbClr val="92D050"/>
                </a:solidFill>
              </a:rPr>
              <a:t> іти ми з тобою тоді</a:t>
            </a:r>
          </a:p>
          <a:p>
            <a:pPr marL="0" indent="0">
              <a:buNone/>
            </a:pPr>
            <a:r>
              <a:rPr lang="uk-UA" i="1" dirty="0">
                <a:solidFill>
                  <a:srgbClr val="92D050"/>
                </a:solidFill>
              </a:rPr>
              <a:t>в ніжному вітрі до рання,</a:t>
            </a:r>
          </a:p>
          <a:p>
            <a:pPr marL="0" indent="0">
              <a:buNone/>
            </a:pPr>
            <a:r>
              <a:rPr lang="uk-UA" i="1" dirty="0">
                <a:solidFill>
                  <a:srgbClr val="92D050"/>
                </a:solidFill>
              </a:rPr>
              <a:t>вип'ю я очі твої молоді,</a:t>
            </a:r>
          </a:p>
          <a:p>
            <a:pPr marL="0" indent="0">
              <a:buNone/>
            </a:pPr>
            <a:r>
              <a:rPr lang="uk-UA" i="1" dirty="0">
                <a:solidFill>
                  <a:srgbClr val="92D050"/>
                </a:solidFill>
              </a:rPr>
              <a:t>повні туману кохання...</a:t>
            </a:r>
          </a:p>
          <a:p>
            <a:endParaRPr lang="uk-UA" dirty="0">
              <a:solidFill>
                <a:srgbClr val="92D05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37993" y="719956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50829" y="345626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16200000">
            <a:off x="4278004" y="-858132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16200000">
            <a:off x="7014308" y="-858132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8403757" y="791964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8403757" y="3573016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16200000">
            <a:off x="1600872" y="-8568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5400000" flipV="1">
            <a:off x="4218833" y="52920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5400000" flipV="1">
            <a:off x="7041568" y="52920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5400000" flipV="1">
            <a:off x="1397685" y="52920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38128"/>
            <a:ext cx="5112568" cy="319112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313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931224" cy="5001419"/>
          </a:xfrm>
        </p:spPr>
        <p:txBody>
          <a:bodyPr/>
          <a:lstStyle/>
          <a:p>
            <a:pPr marL="0" indent="0">
              <a:buNone/>
            </a:pPr>
            <a:r>
              <a:rPr lang="uk-UA" i="1" dirty="0">
                <a:solidFill>
                  <a:srgbClr val="92D050"/>
                </a:solidFill>
              </a:rPr>
              <a:t>Солодко плачуть в садах солов'ї,</a:t>
            </a:r>
          </a:p>
          <a:p>
            <a:pPr marL="0" indent="0">
              <a:buNone/>
            </a:pPr>
            <a:r>
              <a:rPr lang="uk-UA" i="1" dirty="0">
                <a:solidFill>
                  <a:srgbClr val="92D050"/>
                </a:solidFill>
              </a:rPr>
              <a:t>так, як і завжди, незмінно...</a:t>
            </a:r>
          </a:p>
          <a:p>
            <a:pPr marL="0" indent="0">
              <a:buNone/>
            </a:pPr>
            <a:r>
              <a:rPr lang="uk-UA" i="1" dirty="0">
                <a:solidFill>
                  <a:srgbClr val="92D050"/>
                </a:solidFill>
              </a:rPr>
              <a:t>В тебе і губи, і брови твої,</a:t>
            </a:r>
          </a:p>
          <a:p>
            <a:pPr marL="0" indent="0">
              <a:buNone/>
            </a:pPr>
            <a:r>
              <a:rPr lang="uk-UA" i="1" dirty="0">
                <a:solidFill>
                  <a:srgbClr val="92D050"/>
                </a:solidFill>
              </a:rPr>
              <a:t>як у моєї Вкраїни...</a:t>
            </a:r>
          </a:p>
          <a:p>
            <a:endParaRPr lang="uk-UA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56404"/>
            <a:ext cx="3284984" cy="32849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37993" y="719956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50829" y="345626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16200000">
            <a:off x="4278004" y="-858132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16200000">
            <a:off x="7014308" y="-858132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8403757" y="791964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8403757" y="3573016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16200000">
            <a:off x="1600872" y="-8568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5400000" flipV="1">
            <a:off x="4218833" y="52920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5400000" flipV="1">
            <a:off x="7041568" y="52920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5400000" flipV="1">
            <a:off x="1397685" y="52920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383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5976664" cy="5073427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92D050"/>
                </a:solidFill>
              </a:rPr>
              <a:t>Ось вона </a:t>
            </a:r>
            <a:r>
              <a:rPr lang="ru-RU" i="1" dirty="0" err="1">
                <a:solidFill>
                  <a:srgbClr val="92D050"/>
                </a:solidFill>
              </a:rPr>
              <a:t>йде</a:t>
            </a:r>
            <a:r>
              <a:rPr lang="ru-RU" i="1" dirty="0">
                <a:solidFill>
                  <a:srgbClr val="92D050"/>
                </a:solidFill>
              </a:rPr>
              <a:t> у </a:t>
            </a:r>
            <a:r>
              <a:rPr lang="ru-RU" i="1" dirty="0" err="1">
                <a:solidFill>
                  <a:srgbClr val="92D050"/>
                </a:solidFill>
              </a:rPr>
              <a:t>вінку</a:t>
            </a:r>
            <a:r>
              <a:rPr lang="ru-RU" i="1" dirty="0">
                <a:solidFill>
                  <a:srgbClr val="92D050"/>
                </a:solidFill>
              </a:rPr>
              <a:t>, як весна...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92D050"/>
                </a:solidFill>
              </a:rPr>
              <a:t>Стиснулось </a:t>
            </a:r>
            <a:r>
              <a:rPr lang="ru-RU" i="1" dirty="0" err="1">
                <a:solidFill>
                  <a:srgbClr val="92D050"/>
                </a:solidFill>
              </a:rPr>
              <a:t>серце</a:t>
            </a:r>
            <a:r>
              <a:rPr lang="ru-RU" i="1" dirty="0">
                <a:solidFill>
                  <a:srgbClr val="92D050"/>
                </a:solidFill>
              </a:rPr>
              <a:t> до крику...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92D050"/>
                </a:solidFill>
              </a:rPr>
              <a:t>В </a:t>
            </a:r>
            <a:r>
              <a:rPr lang="ru-RU" i="1" dirty="0" err="1">
                <a:solidFill>
                  <a:srgbClr val="92D050"/>
                </a:solidFill>
              </a:rPr>
              <a:t>ньому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i="1" dirty="0" err="1">
                <a:solidFill>
                  <a:srgbClr val="92D050"/>
                </a:solidFill>
              </a:rPr>
              <a:t>злилися</a:t>
            </a:r>
            <a:r>
              <a:rPr lang="ru-RU" i="1" dirty="0">
                <a:solidFill>
                  <a:srgbClr val="92D050"/>
                </a:solidFill>
              </a:rPr>
              <a:t> і </a:t>
            </a:r>
            <a:r>
              <a:rPr lang="ru-RU" i="1" dirty="0" err="1">
                <a:solidFill>
                  <a:srgbClr val="92D050"/>
                </a:solidFill>
              </a:rPr>
              <a:t>ти</a:t>
            </a:r>
            <a:r>
              <a:rPr lang="ru-RU" i="1" dirty="0">
                <a:solidFill>
                  <a:srgbClr val="92D050"/>
                </a:solidFill>
              </a:rPr>
              <a:t>, і вона</a:t>
            </a:r>
          </a:p>
          <a:p>
            <a:pPr marL="0" indent="0">
              <a:buNone/>
            </a:pPr>
            <a:r>
              <a:rPr lang="ru-RU" i="1" dirty="0">
                <a:solidFill>
                  <a:srgbClr val="92D050"/>
                </a:solidFill>
              </a:rPr>
              <a:t>в образ </a:t>
            </a:r>
            <a:r>
              <a:rPr lang="ru-RU" i="1" dirty="0" err="1">
                <a:solidFill>
                  <a:srgbClr val="92D050"/>
                </a:solidFill>
              </a:rPr>
              <a:t>єдиний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i="1" dirty="0" err="1">
                <a:solidFill>
                  <a:srgbClr val="92D050"/>
                </a:solidFill>
              </a:rPr>
              <a:t>навіки</a:t>
            </a:r>
            <a:r>
              <a:rPr lang="ru-RU" i="1" dirty="0">
                <a:solidFill>
                  <a:srgbClr val="92D050"/>
                </a:solidFill>
              </a:rPr>
              <a:t>.</a:t>
            </a:r>
          </a:p>
          <a:p>
            <a:endParaRPr lang="uk-UA" i="1" dirty="0">
              <a:solidFill>
                <a:srgbClr val="92D05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37993" y="719956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50829" y="345626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16200000">
            <a:off x="4278004" y="-858132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16200000">
            <a:off x="7014308" y="-858132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8403757" y="791964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>
            <a:off x="8403757" y="3573016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16200000">
            <a:off x="1600872" y="-8568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5400000" flipV="1">
            <a:off x="4218833" y="52920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5400000" flipV="1">
            <a:off x="7041568" y="52920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729" r="60714" b="4729"/>
          <a:stretch/>
        </p:blipFill>
        <p:spPr bwMode="auto">
          <a:xfrm rot="5400000" flipV="1">
            <a:off x="1397685" y="5292000"/>
            <a:ext cx="704747" cy="24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153032" cy="458343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408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1"/>
          <a:stretch/>
        </p:blipFill>
        <p:spPr bwMode="auto">
          <a:xfrm>
            <a:off x="5541516" y="3373884"/>
            <a:ext cx="3619500" cy="348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effectLst>
            <a:innerShdw blurRad="63500" dist="50800" dir="18900000">
              <a:schemeClr val="accent1"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uk-UA" sz="8000" b="1" i="1" dirty="0" smtClean="0">
                <a:solidFill>
                  <a:srgbClr val="0070C0"/>
                </a:solidFill>
              </a:rPr>
              <a:t>Васильки</a:t>
            </a:r>
            <a:endParaRPr lang="uk-UA" sz="8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0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5"/>
            <a:ext cx="2213135" cy="22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" y="0"/>
            <a:ext cx="2213135" cy="22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30865" y="4653137"/>
            <a:ext cx="2213135" cy="22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948264" y="0"/>
            <a:ext cx="2213135" cy="22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6200000">
            <a:off x="8275356" y="3903005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6200000">
            <a:off x="8275356" y="2750877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 r="15490"/>
          <a:stretch/>
        </p:blipFill>
        <p:spPr bwMode="auto">
          <a:xfrm rot="16200000">
            <a:off x="8446761" y="2333550"/>
            <a:ext cx="855821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5400000" flipH="1">
            <a:off x="-329092" y="3860894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5400000" flipH="1">
            <a:off x="-329092" y="2708766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 r="15490"/>
          <a:stretch/>
        </p:blipFill>
        <p:spPr bwMode="auto">
          <a:xfrm rot="5400000" flipH="1">
            <a:off x="-157687" y="2291439"/>
            <a:ext cx="855821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>
            <a:off x="2213134" y="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 r="15490"/>
          <a:stretch/>
        </p:blipFill>
        <p:spPr bwMode="auto">
          <a:xfrm rot="10800000">
            <a:off x="5144602" y="0"/>
            <a:ext cx="855821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>
            <a:off x="3275856" y="-1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>
            <a:off x="4211960" y="-3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>
            <a:off x="5821639" y="-2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 flipV="1">
            <a:off x="2195736" y="632520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 r="15490"/>
          <a:stretch/>
        </p:blipFill>
        <p:spPr bwMode="auto">
          <a:xfrm rot="10800000" flipV="1">
            <a:off x="5127204" y="6325200"/>
            <a:ext cx="855821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 flipV="1">
            <a:off x="3258458" y="632520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 flipV="1">
            <a:off x="4194562" y="632520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 flipV="1">
            <a:off x="5804241" y="632520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761" y="980728"/>
            <a:ext cx="7580233" cy="2232247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Васильки у </a:t>
            </a:r>
            <a:r>
              <a:rPr lang="ru-RU" i="1" dirty="0" err="1">
                <a:solidFill>
                  <a:srgbClr val="0070C0"/>
                </a:solidFill>
              </a:rPr>
              <a:t>полі</a:t>
            </a:r>
            <a:r>
              <a:rPr lang="ru-RU" i="1" dirty="0">
                <a:solidFill>
                  <a:srgbClr val="0070C0"/>
                </a:solidFill>
              </a:rPr>
              <a:t>, васильки у </a:t>
            </a:r>
            <a:r>
              <a:rPr lang="ru-RU" i="1" dirty="0" err="1">
                <a:solidFill>
                  <a:srgbClr val="0070C0"/>
                </a:solidFill>
              </a:rPr>
              <a:t>полі</a:t>
            </a:r>
            <a:r>
              <a:rPr lang="ru-RU" i="1" dirty="0">
                <a:solidFill>
                  <a:srgbClr val="0070C0"/>
                </a:solidFill>
              </a:rPr>
              <a:t>,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і у тебе, мила, васильки з-</a:t>
            </a:r>
            <a:r>
              <a:rPr lang="ru-RU" i="1" dirty="0" err="1">
                <a:solidFill>
                  <a:srgbClr val="0070C0"/>
                </a:solidFill>
              </a:rPr>
              <a:t>під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вій</a:t>
            </a:r>
            <a:r>
              <a:rPr lang="ru-RU" i="1" dirty="0">
                <a:solidFill>
                  <a:srgbClr val="0070C0"/>
                </a:solidFill>
              </a:rPr>
              <a:t>,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і </a:t>
            </a:r>
            <a:r>
              <a:rPr lang="ru-RU" i="1" dirty="0" err="1">
                <a:solidFill>
                  <a:srgbClr val="0070C0"/>
                </a:solidFill>
              </a:rPr>
              <a:t>гаї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синіють</a:t>
            </a:r>
            <a:r>
              <a:rPr lang="ru-RU" i="1" dirty="0">
                <a:solidFill>
                  <a:srgbClr val="0070C0"/>
                </a:solidFill>
              </a:rPr>
              <a:t> ген на </a:t>
            </a:r>
            <a:r>
              <a:rPr lang="ru-RU" i="1" dirty="0" err="1">
                <a:solidFill>
                  <a:srgbClr val="0070C0"/>
                </a:solidFill>
              </a:rPr>
              <a:t>видноколі</a:t>
            </a:r>
            <a:r>
              <a:rPr lang="ru-RU" i="1" dirty="0">
                <a:solidFill>
                  <a:srgbClr val="0070C0"/>
                </a:solidFill>
              </a:rPr>
              <a:t>,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і </a:t>
            </a:r>
            <a:r>
              <a:rPr lang="ru-RU" i="1" dirty="0" err="1">
                <a:solidFill>
                  <a:srgbClr val="0070C0"/>
                </a:solidFill>
              </a:rPr>
              <a:t>синіє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щастя</a:t>
            </a:r>
            <a:r>
              <a:rPr lang="ru-RU" i="1" dirty="0">
                <a:solidFill>
                  <a:srgbClr val="0070C0"/>
                </a:solidFill>
              </a:rPr>
              <a:t> у </a:t>
            </a:r>
            <a:r>
              <a:rPr lang="ru-RU" i="1" dirty="0" err="1">
                <a:solidFill>
                  <a:srgbClr val="0070C0"/>
                </a:solidFill>
              </a:rPr>
              <a:t>душі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моїй</a:t>
            </a:r>
            <a:r>
              <a:rPr lang="ru-RU" i="1" dirty="0">
                <a:solidFill>
                  <a:srgbClr val="0070C0"/>
                </a:solidFill>
              </a:rPr>
              <a:t>.</a:t>
            </a:r>
            <a:endParaRPr lang="uk-UA" i="1" dirty="0">
              <a:solidFill>
                <a:srgbClr val="0070C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90" y="3089749"/>
            <a:ext cx="4485065" cy="336379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03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5"/>
            <a:ext cx="2213135" cy="22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" y="0"/>
            <a:ext cx="2213135" cy="22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30865" y="4653137"/>
            <a:ext cx="2213135" cy="22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948264" y="0"/>
            <a:ext cx="2213135" cy="22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6200000">
            <a:off x="8275356" y="3903005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6200000">
            <a:off x="8275356" y="2750877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 r="15490"/>
          <a:stretch/>
        </p:blipFill>
        <p:spPr bwMode="auto">
          <a:xfrm rot="16200000">
            <a:off x="8446761" y="2333550"/>
            <a:ext cx="855821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5400000" flipH="1">
            <a:off x="-329092" y="3860894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5400000" flipH="1">
            <a:off x="-329092" y="2708766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 r="15490"/>
          <a:stretch/>
        </p:blipFill>
        <p:spPr bwMode="auto">
          <a:xfrm rot="5400000" flipH="1">
            <a:off x="-157687" y="2291439"/>
            <a:ext cx="855821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>
            <a:off x="2213134" y="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 r="15490"/>
          <a:stretch/>
        </p:blipFill>
        <p:spPr bwMode="auto">
          <a:xfrm rot="10800000">
            <a:off x="5144602" y="0"/>
            <a:ext cx="855821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>
            <a:off x="3275856" y="-1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>
            <a:off x="4211960" y="-3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>
            <a:off x="5821639" y="-2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 flipV="1">
            <a:off x="2195736" y="632520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 r="15490"/>
          <a:stretch/>
        </p:blipFill>
        <p:spPr bwMode="auto">
          <a:xfrm rot="10800000" flipV="1">
            <a:off x="5127204" y="6325200"/>
            <a:ext cx="855821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 flipV="1">
            <a:off x="3258458" y="632520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 flipV="1">
            <a:off x="4194562" y="632520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 flipV="1">
            <a:off x="5804241" y="632520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681" y="1008539"/>
            <a:ext cx="6993824" cy="2332855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solidFill>
                  <a:srgbClr val="0070C0"/>
                </a:solidFill>
              </a:rPr>
              <a:t>Одсіяють</a:t>
            </a:r>
            <a:r>
              <a:rPr lang="ru-RU" i="1" dirty="0">
                <a:solidFill>
                  <a:srgbClr val="0070C0"/>
                </a:solidFill>
              </a:rPr>
              <a:t> роки, </a:t>
            </a:r>
            <a:r>
              <a:rPr lang="ru-RU" i="1" dirty="0" err="1">
                <a:solidFill>
                  <a:srgbClr val="0070C0"/>
                </a:solidFill>
              </a:rPr>
              <a:t>мов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хмарки</a:t>
            </a:r>
            <a:r>
              <a:rPr lang="ru-RU" i="1" dirty="0">
                <a:solidFill>
                  <a:srgbClr val="0070C0"/>
                </a:solidFill>
              </a:rPr>
              <a:t> над нами,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і ось так же в </a:t>
            </a:r>
            <a:r>
              <a:rPr lang="ru-RU" i="1" dirty="0" err="1">
                <a:solidFill>
                  <a:srgbClr val="0070C0"/>
                </a:solidFill>
              </a:rPr>
              <a:t>полі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будуть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двоє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йти</a:t>
            </a:r>
            <a:r>
              <a:rPr lang="ru-RU" i="1" dirty="0">
                <a:solidFill>
                  <a:srgbClr val="0070C0"/>
                </a:solidFill>
              </a:rPr>
              <a:t>,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але нас не буде. </a:t>
            </a:r>
            <a:r>
              <a:rPr lang="ru-RU" i="1" dirty="0" err="1">
                <a:solidFill>
                  <a:srgbClr val="0070C0"/>
                </a:solidFill>
              </a:rPr>
              <a:t>Може</a:t>
            </a:r>
            <a:r>
              <a:rPr lang="ru-RU" i="1" dirty="0">
                <a:solidFill>
                  <a:srgbClr val="0070C0"/>
                </a:solidFill>
              </a:rPr>
              <a:t>, ми </a:t>
            </a:r>
            <a:r>
              <a:rPr lang="ru-RU" i="1" dirty="0" err="1">
                <a:solidFill>
                  <a:srgbClr val="0070C0"/>
                </a:solidFill>
              </a:rPr>
              <a:t>квітками</a:t>
            </a:r>
            <a:r>
              <a:rPr lang="ru-RU" i="1" dirty="0">
                <a:solidFill>
                  <a:srgbClr val="0070C0"/>
                </a:solidFill>
              </a:rPr>
              <a:t>,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 err="1">
                <a:solidFill>
                  <a:srgbClr val="0070C0"/>
                </a:solidFill>
              </a:rPr>
              <a:t>може</a:t>
            </a:r>
            <a:r>
              <a:rPr lang="ru-RU" i="1" dirty="0">
                <a:solidFill>
                  <a:srgbClr val="0070C0"/>
                </a:solidFill>
              </a:rPr>
              <a:t>, васильками станем — я і </a:t>
            </a:r>
            <a:r>
              <a:rPr lang="ru-RU" i="1" dirty="0" err="1">
                <a:solidFill>
                  <a:srgbClr val="0070C0"/>
                </a:solidFill>
              </a:rPr>
              <a:t>ти</a:t>
            </a:r>
            <a:r>
              <a:rPr lang="ru-RU" i="1" dirty="0">
                <a:solidFill>
                  <a:srgbClr val="0070C0"/>
                </a:solidFill>
              </a:rPr>
              <a:t>.</a:t>
            </a:r>
            <a:endParaRPr lang="uk-UA" i="1" dirty="0">
              <a:solidFill>
                <a:srgbClr val="0070C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32" y="3100507"/>
            <a:ext cx="4456379" cy="334228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02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7848872" cy="2376264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rgbClr val="0070C0"/>
                </a:solidFill>
              </a:rPr>
              <a:t>Любіть </a:t>
            </a:r>
            <a:r>
              <a:rPr lang="uk-UA" sz="8000" dirty="0" smtClean="0">
                <a:solidFill>
                  <a:srgbClr val="FCE03A"/>
                </a:solidFill>
              </a:rPr>
              <a:t>Україну  </a:t>
            </a:r>
            <a:endParaRPr lang="uk-UA" sz="8000" dirty="0">
              <a:solidFill>
                <a:srgbClr val="FCE03A"/>
              </a:solidFill>
            </a:endParaRPr>
          </a:p>
        </p:txBody>
      </p:sp>
      <p:pic>
        <p:nvPicPr>
          <p:cNvPr id="16386" name="Picture 2" descr="http://img2.wikia.nocookie.net/__cb20140327175854/micronations/uk/images/1/1a/Ukra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464496" cy="300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7839"/>
            <a:ext cx="1040904" cy="10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9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5"/>
            <a:ext cx="2213135" cy="22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" y="0"/>
            <a:ext cx="2213135" cy="22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30865" y="4653137"/>
            <a:ext cx="2213135" cy="22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948264" y="0"/>
            <a:ext cx="2213135" cy="22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6200000">
            <a:off x="8275356" y="3903005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6200000">
            <a:off x="8275356" y="2750877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 r="15490"/>
          <a:stretch/>
        </p:blipFill>
        <p:spPr bwMode="auto">
          <a:xfrm rot="16200000">
            <a:off x="8446761" y="2333550"/>
            <a:ext cx="855821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5400000" flipH="1">
            <a:off x="-329092" y="3860894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5400000" flipH="1">
            <a:off x="-329092" y="2708766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 r="15490"/>
          <a:stretch/>
        </p:blipFill>
        <p:spPr bwMode="auto">
          <a:xfrm rot="5400000" flipH="1">
            <a:off x="-157687" y="2291439"/>
            <a:ext cx="855821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>
            <a:off x="2213134" y="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 r="15490"/>
          <a:stretch/>
        </p:blipFill>
        <p:spPr bwMode="auto">
          <a:xfrm rot="10800000">
            <a:off x="5144602" y="0"/>
            <a:ext cx="855821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>
            <a:off x="3275856" y="-1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>
            <a:off x="4211960" y="-3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>
            <a:off x="5821639" y="-2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 flipV="1">
            <a:off x="2195736" y="632520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 r="15490"/>
          <a:stretch/>
        </p:blipFill>
        <p:spPr bwMode="auto">
          <a:xfrm rot="10800000" flipV="1">
            <a:off x="5127204" y="6325200"/>
            <a:ext cx="855821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 flipV="1">
            <a:off x="3258458" y="632520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 flipV="1">
            <a:off x="4194562" y="632520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zineko.com.ua/zineko/components/com_virtuemart/shop_image/product/_________________5154b87c2e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75661"/>
          <a:stretch/>
        </p:blipFill>
        <p:spPr bwMode="auto">
          <a:xfrm rot="10800000" flipV="1">
            <a:off x="5804241" y="6325200"/>
            <a:ext cx="1198633" cy="5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1"/>
            <a:ext cx="6912768" cy="2232248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Так же буде поле, як </a:t>
            </a:r>
            <a:r>
              <a:rPr lang="ru-RU" i="1" dirty="0" err="1">
                <a:solidFill>
                  <a:srgbClr val="0070C0"/>
                </a:solidFill>
              </a:rPr>
              <a:t>тепер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ru-RU" i="1" dirty="0" err="1">
                <a:solidFill>
                  <a:srgbClr val="0070C0"/>
                </a:solidFill>
              </a:rPr>
              <a:t>синіти</a:t>
            </a:r>
            <a:r>
              <a:rPr lang="ru-RU" i="1" dirty="0">
                <a:solidFill>
                  <a:srgbClr val="0070C0"/>
                </a:solidFill>
              </a:rPr>
              <a:t>,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і </a:t>
            </a:r>
            <a:r>
              <a:rPr lang="ru-RU" i="1" dirty="0" err="1">
                <a:solidFill>
                  <a:srgbClr val="0070C0"/>
                </a:solidFill>
              </a:rPr>
              <a:t>хмарки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летіти</a:t>
            </a:r>
            <a:r>
              <a:rPr lang="ru-RU" i="1" dirty="0">
                <a:solidFill>
                  <a:srgbClr val="0070C0"/>
                </a:solidFill>
              </a:rPr>
              <a:t> в </a:t>
            </a:r>
            <a:r>
              <a:rPr lang="ru-RU" i="1" dirty="0" err="1">
                <a:solidFill>
                  <a:srgbClr val="0070C0"/>
                </a:solidFill>
              </a:rPr>
              <a:t>невідомий</a:t>
            </a:r>
            <a:r>
              <a:rPr lang="ru-RU" i="1" dirty="0">
                <a:solidFill>
                  <a:srgbClr val="0070C0"/>
                </a:solidFill>
              </a:rPr>
              <a:t> час,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і </a:t>
            </a:r>
            <a:r>
              <a:rPr lang="ru-RU" i="1" dirty="0" err="1">
                <a:solidFill>
                  <a:srgbClr val="0070C0"/>
                </a:solidFill>
              </a:rPr>
              <a:t>другий</a:t>
            </a:r>
            <a:r>
              <a:rPr lang="ru-RU" i="1" dirty="0">
                <a:solidFill>
                  <a:srgbClr val="0070C0"/>
                </a:solidFill>
              </a:rPr>
              <a:t>, далекий, </a:t>
            </a:r>
            <a:r>
              <a:rPr lang="ru-RU" i="1" dirty="0" err="1">
                <a:solidFill>
                  <a:srgbClr val="0070C0"/>
                </a:solidFill>
              </a:rPr>
              <a:t>сповнений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привіту</a:t>
            </a:r>
            <a:r>
              <a:rPr lang="ru-RU" i="1" dirty="0">
                <a:solidFill>
                  <a:srgbClr val="0070C0"/>
                </a:solidFill>
              </a:rPr>
              <a:t>,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з </a:t>
            </a:r>
            <a:r>
              <a:rPr lang="ru-RU" i="1" dirty="0" err="1">
                <a:solidFill>
                  <a:srgbClr val="0070C0"/>
                </a:solidFill>
              </a:rPr>
              <a:t>рідними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очима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порівняє</a:t>
            </a:r>
            <a:r>
              <a:rPr lang="ru-RU" i="1" dirty="0">
                <a:solidFill>
                  <a:srgbClr val="0070C0"/>
                </a:solidFill>
              </a:rPr>
              <a:t> нас.</a:t>
            </a:r>
            <a:endParaRPr lang="uk-UA" i="1" dirty="0">
              <a:solidFill>
                <a:srgbClr val="0070C0"/>
              </a:solidFill>
            </a:endParaRPr>
          </a:p>
        </p:txBody>
      </p:sp>
      <p:pic>
        <p:nvPicPr>
          <p:cNvPr id="9220" name="Picture 4" descr="http://cs618424.vk.me/v618424264/c29b/Jq9db-uQVW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9" y="2673443"/>
            <a:ext cx="5431958" cy="392108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40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512168"/>
          </a:xfrm>
        </p:spPr>
        <p:txBody>
          <a:bodyPr>
            <a:normAutofit/>
          </a:bodyPr>
          <a:lstStyle/>
          <a:p>
            <a:r>
              <a:rPr lang="uk-UA" sz="6000" i="1" dirty="0" smtClean="0">
                <a:solidFill>
                  <a:srgbClr val="C00000"/>
                </a:solidFill>
              </a:rPr>
              <a:t>Так ніхто не кохав</a:t>
            </a:r>
            <a:endParaRPr lang="uk-UA" sz="6000" i="1" dirty="0">
              <a:solidFill>
                <a:srgbClr val="C00000"/>
              </a:solidFill>
            </a:endParaRPr>
          </a:p>
        </p:txBody>
      </p:sp>
      <p:pic>
        <p:nvPicPr>
          <p:cNvPr id="18436" name="Picture 4" descr="http://2.bp.blogspot.com/-03D3WAUAwKE/UevFhCGdiSI/AAAAAAAAQVA/9ut-jtjgUzs/s1600/mod_article65384813_50f760771e5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9045" y="3429000"/>
            <a:ext cx="3333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2.bp.blogspot.com/-03D3WAUAwKE/UevFhCGdiSI/AAAAAAAAQVA/9ut-jtjgUzs/s1600/mod_article65384813_50f760771e5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333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25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4572000" y="5980175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0" y="0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4572000" y="0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0" y="5980176"/>
            <a:ext cx="4572000" cy="8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 rot="5400000">
            <a:off x="-2216258" y="2999215"/>
            <a:ext cx="5310337" cy="8778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 rot="5400000">
            <a:off x="6049919" y="3011724"/>
            <a:ext cx="5310337" cy="8778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77825"/>
            <a:ext cx="7331742" cy="2560304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Так </a:t>
            </a:r>
            <a:r>
              <a:rPr lang="ru-RU" i="1" dirty="0" err="1">
                <a:solidFill>
                  <a:srgbClr val="C00000"/>
                </a:solidFill>
              </a:rPr>
              <a:t>ніхто</a:t>
            </a:r>
            <a:r>
              <a:rPr lang="ru-RU" i="1" dirty="0">
                <a:solidFill>
                  <a:srgbClr val="C00000"/>
                </a:solidFill>
              </a:rPr>
              <a:t> не </a:t>
            </a:r>
            <a:r>
              <a:rPr lang="ru-RU" i="1" dirty="0" err="1">
                <a:solidFill>
                  <a:srgbClr val="C00000"/>
                </a:solidFill>
              </a:rPr>
              <a:t>кохав</a:t>
            </a:r>
            <a:r>
              <a:rPr lang="ru-RU" i="1" dirty="0">
                <a:solidFill>
                  <a:srgbClr val="C00000"/>
                </a:solidFill>
              </a:rPr>
              <a:t>. Через </a:t>
            </a:r>
            <a:r>
              <a:rPr lang="ru-RU" i="1" dirty="0" err="1">
                <a:solidFill>
                  <a:srgbClr val="C00000"/>
                </a:solidFill>
              </a:rPr>
              <a:t>тисячі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літ</a:t>
            </a: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 err="1"/>
              <a:t>лиш</a:t>
            </a:r>
            <a:r>
              <a:rPr lang="ru-RU" i="1" dirty="0"/>
              <a:t> приходить </a:t>
            </a:r>
            <a:r>
              <a:rPr lang="ru-RU" i="1" dirty="0" err="1"/>
              <a:t>подібне</a:t>
            </a:r>
            <a:r>
              <a:rPr lang="ru-RU" i="1" dirty="0"/>
              <a:t> </a:t>
            </a:r>
            <a:r>
              <a:rPr lang="ru-RU" i="1" dirty="0" err="1"/>
              <a:t>кохання</a:t>
            </a:r>
            <a:r>
              <a:rPr lang="ru-RU" i="1" dirty="0"/>
              <a:t>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C00000"/>
                </a:solidFill>
              </a:rPr>
              <a:t>В день </a:t>
            </a:r>
            <a:r>
              <a:rPr lang="ru-RU" i="1" dirty="0" err="1">
                <a:solidFill>
                  <a:srgbClr val="C00000"/>
                </a:solidFill>
              </a:rPr>
              <a:t>такий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розцвітає</a:t>
            </a:r>
            <a:r>
              <a:rPr lang="ru-RU" i="1" dirty="0">
                <a:solidFill>
                  <a:srgbClr val="C00000"/>
                </a:solidFill>
              </a:rPr>
              <a:t> весна на </a:t>
            </a:r>
            <a:r>
              <a:rPr lang="ru-RU" i="1" dirty="0" err="1">
                <a:solidFill>
                  <a:srgbClr val="C00000"/>
                </a:solidFill>
              </a:rPr>
              <a:t>землі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І земля </a:t>
            </a:r>
            <a:r>
              <a:rPr lang="ru-RU" i="1" dirty="0" err="1"/>
              <a:t>убирається</a:t>
            </a:r>
            <a:r>
              <a:rPr lang="ru-RU" i="1" dirty="0"/>
              <a:t> </a:t>
            </a:r>
            <a:r>
              <a:rPr lang="ru-RU" i="1" dirty="0" err="1"/>
              <a:t>зрання</a:t>
            </a:r>
            <a:r>
              <a:rPr lang="ru-RU" i="1" dirty="0"/>
              <a:t>..</a:t>
            </a:r>
            <a:endParaRPr lang="uk-UA" i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1" y="3212976"/>
            <a:ext cx="8106816" cy="353752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599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77825"/>
            <a:ext cx="7344816" cy="2076816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solidFill>
                  <a:srgbClr val="C00000"/>
                </a:solidFill>
              </a:rPr>
              <a:t>Дише</a:t>
            </a:r>
            <a:r>
              <a:rPr lang="ru-RU" i="1" dirty="0">
                <a:solidFill>
                  <a:srgbClr val="C00000"/>
                </a:solidFill>
              </a:rPr>
              <a:t> тихо і легко в </a:t>
            </a:r>
            <a:r>
              <a:rPr lang="ru-RU" i="1" dirty="0" err="1">
                <a:solidFill>
                  <a:srgbClr val="C00000"/>
                </a:solidFill>
              </a:rPr>
              <a:t>синяву</a:t>
            </a:r>
            <a:r>
              <a:rPr lang="ru-RU" i="1" dirty="0">
                <a:solidFill>
                  <a:srgbClr val="C00000"/>
                </a:solidFill>
              </a:rPr>
              <a:t> вона,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 err="1"/>
              <a:t>простягає</a:t>
            </a:r>
            <a:r>
              <a:rPr lang="ru-RU" i="1" dirty="0"/>
              <a:t> до </a:t>
            </a:r>
            <a:r>
              <a:rPr lang="ru-RU" i="1" dirty="0" err="1"/>
              <a:t>зір</a:t>
            </a:r>
            <a:r>
              <a:rPr lang="ru-RU" i="1" dirty="0"/>
              <a:t> </a:t>
            </a:r>
            <a:r>
              <a:rPr lang="ru-RU" i="1" dirty="0" err="1"/>
              <a:t>свої</a:t>
            </a:r>
            <a:r>
              <a:rPr lang="ru-RU" i="1" dirty="0"/>
              <a:t> руки...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C00000"/>
                </a:solidFill>
              </a:rPr>
              <a:t>В день </a:t>
            </a:r>
            <a:r>
              <a:rPr lang="ru-RU" i="1" dirty="0" err="1">
                <a:solidFill>
                  <a:srgbClr val="C00000"/>
                </a:solidFill>
              </a:rPr>
              <a:t>такий</a:t>
            </a:r>
            <a:r>
              <a:rPr lang="ru-RU" i="1" dirty="0">
                <a:solidFill>
                  <a:srgbClr val="C00000"/>
                </a:solidFill>
              </a:rPr>
              <a:t> на </a:t>
            </a:r>
            <a:r>
              <a:rPr lang="ru-RU" i="1" dirty="0" err="1">
                <a:solidFill>
                  <a:srgbClr val="C00000"/>
                </a:solidFill>
              </a:rPr>
              <a:t>землі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розцвітає</a:t>
            </a:r>
            <a:r>
              <a:rPr lang="ru-RU" i="1" dirty="0">
                <a:solidFill>
                  <a:srgbClr val="C00000"/>
                </a:solidFill>
              </a:rPr>
              <a:t> весна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і </a:t>
            </a:r>
            <a:r>
              <a:rPr lang="ru-RU" i="1" dirty="0" err="1"/>
              <a:t>тремтить</a:t>
            </a:r>
            <a:r>
              <a:rPr lang="ru-RU" i="1" dirty="0"/>
              <a:t> од </a:t>
            </a:r>
            <a:r>
              <a:rPr lang="ru-RU" i="1" dirty="0" err="1"/>
              <a:t>солодкої</a:t>
            </a:r>
            <a:r>
              <a:rPr lang="ru-RU" i="1" dirty="0"/>
              <a:t> муки...</a:t>
            </a:r>
            <a:endParaRPr lang="uk-UA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4572000" y="5980175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0" y="0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4572000" y="0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0" y="5980176"/>
            <a:ext cx="4572000" cy="8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 rot="5400000">
            <a:off x="-2216258" y="2999215"/>
            <a:ext cx="5310337" cy="8778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 rot="5400000">
            <a:off x="6049919" y="3011724"/>
            <a:ext cx="5310337" cy="8778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00591"/>
            <a:ext cx="6469920" cy="355845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057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859215" cy="5145435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solidFill>
                  <a:srgbClr val="C00000"/>
                </a:solidFill>
              </a:rPr>
              <a:t>В'яне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серце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моє</a:t>
            </a:r>
            <a:r>
              <a:rPr lang="ru-RU" i="1" dirty="0">
                <a:solidFill>
                  <a:srgbClr val="C00000"/>
                </a:solidFill>
              </a:rPr>
              <a:t> од </a:t>
            </a:r>
            <a:r>
              <a:rPr lang="ru-RU" i="1" dirty="0" err="1">
                <a:solidFill>
                  <a:srgbClr val="C00000"/>
                </a:solidFill>
              </a:rPr>
              <a:t>щасливих</a:t>
            </a:r>
            <a:r>
              <a:rPr lang="ru-RU" i="1" dirty="0">
                <a:solidFill>
                  <a:srgbClr val="C00000"/>
                </a:solidFill>
              </a:rPr>
              <a:t> очей,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горять</a:t>
            </a:r>
            <a:r>
              <a:rPr lang="ru-RU" i="1" dirty="0"/>
              <a:t> в </a:t>
            </a:r>
            <a:r>
              <a:rPr lang="ru-RU" i="1" dirty="0" err="1"/>
              <a:t>тумані</a:t>
            </a:r>
            <a:r>
              <a:rPr lang="ru-RU" i="1" dirty="0"/>
              <a:t> </a:t>
            </a:r>
            <a:r>
              <a:rPr lang="ru-RU" i="1" dirty="0" err="1"/>
              <a:t>наді</a:t>
            </a:r>
            <a:r>
              <a:rPr lang="ru-RU" i="1" dirty="0"/>
              <a:t> мною...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 err="1">
                <a:solidFill>
                  <a:srgbClr val="C00000"/>
                </a:solidFill>
              </a:rPr>
              <a:t>Розливається</a:t>
            </a:r>
            <a:r>
              <a:rPr lang="ru-RU" i="1" dirty="0">
                <a:solidFill>
                  <a:srgbClr val="C00000"/>
                </a:solidFill>
              </a:rPr>
              <a:t> кров і по жилах </a:t>
            </a:r>
            <a:r>
              <a:rPr lang="ru-RU" i="1" dirty="0" err="1">
                <a:solidFill>
                  <a:srgbClr val="C00000"/>
                </a:solidFill>
              </a:rPr>
              <a:t>тече</a:t>
            </a:r>
            <a:r>
              <a:rPr lang="ru-RU" i="1" dirty="0">
                <a:solidFill>
                  <a:srgbClr val="C00000"/>
                </a:solidFill>
              </a:rPr>
              <a:t>,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 err="1"/>
              <a:t>ніби</a:t>
            </a:r>
            <a:r>
              <a:rPr lang="ru-RU" i="1" dirty="0"/>
              <a:t> </a:t>
            </a:r>
            <a:r>
              <a:rPr lang="ru-RU" i="1" dirty="0" err="1"/>
              <a:t>пахне</a:t>
            </a:r>
            <a:r>
              <a:rPr lang="ru-RU" i="1" dirty="0"/>
              <a:t> вона </a:t>
            </a:r>
            <a:r>
              <a:rPr lang="ru-RU" i="1" dirty="0" err="1"/>
              <a:t>лободою</a:t>
            </a:r>
            <a:r>
              <a:rPr lang="ru-RU" i="1" dirty="0"/>
              <a:t>...</a:t>
            </a:r>
            <a:endParaRPr lang="uk-UA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4572000" y="5980175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0" y="0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4572000" y="0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0" y="5980176"/>
            <a:ext cx="4572000" cy="8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 rot="5400000">
            <a:off x="-2216258" y="2999215"/>
            <a:ext cx="5310337" cy="8778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 rot="5400000">
            <a:off x="6049919" y="3011724"/>
            <a:ext cx="5310337" cy="8778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04096"/>
            <a:ext cx="4824536" cy="338508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964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073427"/>
          </a:xfrm>
        </p:spPr>
        <p:txBody>
          <a:bodyPr/>
          <a:lstStyle/>
          <a:p>
            <a:r>
              <a:rPr lang="uk-UA" i="1" dirty="0">
                <a:solidFill>
                  <a:srgbClr val="C00000"/>
                </a:solidFill>
              </a:rPr>
              <a:t>Гей, ви, зорі ясні!.. Тихий місяцю мій!..</a:t>
            </a:r>
            <a:r>
              <a:rPr lang="uk-UA" i="1" dirty="0">
                <a:solidFill>
                  <a:srgbClr val="C00000"/>
                </a:solidFill>
              </a:rPr>
              <a:t/>
            </a:r>
            <a:br>
              <a:rPr lang="uk-UA" i="1" dirty="0">
                <a:solidFill>
                  <a:srgbClr val="C00000"/>
                </a:solidFill>
              </a:rPr>
            </a:br>
            <a:r>
              <a:rPr lang="uk-UA" i="1" dirty="0"/>
              <a:t>Де ви бачили більше кохання?..</a:t>
            </a:r>
            <a:r>
              <a:rPr lang="uk-UA" i="1" dirty="0"/>
              <a:t/>
            </a:r>
            <a:br>
              <a:rPr lang="uk-UA" i="1" dirty="0"/>
            </a:br>
            <a:r>
              <a:rPr lang="uk-UA" i="1" dirty="0">
                <a:solidFill>
                  <a:srgbClr val="C00000"/>
                </a:solidFill>
              </a:rPr>
              <a:t>Я для неї зірву Оріон золотий,</a:t>
            </a:r>
            <a:r>
              <a:rPr lang="uk-UA" i="1" dirty="0"/>
              <a:t/>
            </a:r>
            <a:br>
              <a:rPr lang="uk-UA" i="1" dirty="0"/>
            </a:br>
            <a:r>
              <a:rPr lang="uk-UA" i="1" dirty="0"/>
              <a:t>я — поет робітничої рані...</a:t>
            </a:r>
            <a:endParaRPr lang="uk-UA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4572000" y="5980175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0" y="0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4572000" y="0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0" y="5980176"/>
            <a:ext cx="4572000" cy="8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 rot="5400000">
            <a:off x="-2216258" y="2999215"/>
            <a:ext cx="5310337" cy="8778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 rot="5400000">
            <a:off x="6049919" y="3011724"/>
            <a:ext cx="5310337" cy="8778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69" y="2986264"/>
            <a:ext cx="5480263" cy="365350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696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i="1" dirty="0">
                <a:solidFill>
                  <a:srgbClr val="C00000"/>
                </a:solidFill>
              </a:rPr>
              <a:t>Так </a:t>
            </a:r>
            <a:r>
              <a:rPr lang="ru-RU" i="1" dirty="0" err="1">
                <a:solidFill>
                  <a:srgbClr val="C00000"/>
                </a:solidFill>
              </a:rPr>
              <a:t>ніхто</a:t>
            </a:r>
            <a:r>
              <a:rPr lang="ru-RU" i="1" dirty="0">
                <a:solidFill>
                  <a:srgbClr val="C00000"/>
                </a:solidFill>
              </a:rPr>
              <a:t> не </a:t>
            </a:r>
            <a:r>
              <a:rPr lang="ru-RU" i="1" dirty="0" err="1">
                <a:solidFill>
                  <a:srgbClr val="C00000"/>
                </a:solidFill>
              </a:rPr>
              <a:t>кохав</a:t>
            </a:r>
            <a:r>
              <a:rPr lang="ru-RU" i="1" dirty="0">
                <a:solidFill>
                  <a:srgbClr val="C00000"/>
                </a:solidFill>
              </a:rPr>
              <a:t>. Через </a:t>
            </a:r>
            <a:r>
              <a:rPr lang="ru-RU" i="1" dirty="0" err="1">
                <a:solidFill>
                  <a:srgbClr val="C00000"/>
                </a:solidFill>
              </a:rPr>
              <a:t>тисячі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літ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 err="1"/>
              <a:t>лиш</a:t>
            </a:r>
            <a:r>
              <a:rPr lang="ru-RU" i="1" dirty="0"/>
              <a:t> приходить </a:t>
            </a:r>
            <a:r>
              <a:rPr lang="ru-RU" i="1" dirty="0" err="1"/>
              <a:t>подібне</a:t>
            </a:r>
            <a:r>
              <a:rPr lang="ru-RU" i="1" dirty="0"/>
              <a:t> </a:t>
            </a:r>
            <a:r>
              <a:rPr lang="ru-RU" i="1" dirty="0" err="1"/>
              <a:t>кохання</a:t>
            </a:r>
            <a:r>
              <a:rPr lang="ru-RU" i="1" dirty="0"/>
              <a:t>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C00000"/>
                </a:solidFill>
              </a:rPr>
              <a:t>В день </a:t>
            </a:r>
            <a:r>
              <a:rPr lang="ru-RU" i="1" dirty="0" err="1">
                <a:solidFill>
                  <a:srgbClr val="C00000"/>
                </a:solidFill>
              </a:rPr>
              <a:t>такий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розцвітає</a:t>
            </a:r>
            <a:r>
              <a:rPr lang="ru-RU" i="1" dirty="0">
                <a:solidFill>
                  <a:srgbClr val="C00000"/>
                </a:solidFill>
              </a:rPr>
              <a:t> весна на </a:t>
            </a:r>
            <a:r>
              <a:rPr lang="ru-RU" i="1" dirty="0" err="1">
                <a:solidFill>
                  <a:srgbClr val="C00000"/>
                </a:solidFill>
              </a:rPr>
              <a:t>землі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І земля </a:t>
            </a:r>
            <a:r>
              <a:rPr lang="ru-RU" i="1" dirty="0" err="1"/>
              <a:t>убирається</a:t>
            </a:r>
            <a:r>
              <a:rPr lang="ru-RU" i="1" dirty="0"/>
              <a:t> </a:t>
            </a:r>
            <a:r>
              <a:rPr lang="ru-RU" i="1" dirty="0" err="1"/>
              <a:t>зрання</a:t>
            </a:r>
            <a:r>
              <a:rPr lang="ru-RU" i="1" dirty="0"/>
              <a:t>..</a:t>
            </a:r>
            <a:endParaRPr lang="uk-UA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4572000" y="5980175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0" y="0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4572000" y="0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0" y="5980176"/>
            <a:ext cx="4572000" cy="8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 rot="5400000">
            <a:off x="-2216258" y="2999215"/>
            <a:ext cx="5310337" cy="8778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 rot="5400000">
            <a:off x="6049919" y="3011724"/>
            <a:ext cx="5310337" cy="8778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40291"/>
            <a:ext cx="4762500" cy="317182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014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222567" cy="5073427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solidFill>
                  <a:srgbClr val="C00000"/>
                </a:solidFill>
              </a:rPr>
              <a:t>Дише</a:t>
            </a:r>
            <a:r>
              <a:rPr lang="ru-RU" i="1" dirty="0">
                <a:solidFill>
                  <a:srgbClr val="C00000"/>
                </a:solidFill>
              </a:rPr>
              <a:t> тихо і легко в </a:t>
            </a:r>
            <a:r>
              <a:rPr lang="ru-RU" i="1" dirty="0" err="1">
                <a:solidFill>
                  <a:srgbClr val="C00000"/>
                </a:solidFill>
              </a:rPr>
              <a:t>синяву</a:t>
            </a:r>
            <a:r>
              <a:rPr lang="ru-RU" i="1" dirty="0">
                <a:solidFill>
                  <a:srgbClr val="C00000"/>
                </a:solidFill>
              </a:rPr>
              <a:t> вона,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 err="1"/>
              <a:t>простягає</a:t>
            </a:r>
            <a:r>
              <a:rPr lang="ru-RU" i="1" dirty="0"/>
              <a:t> до </a:t>
            </a:r>
            <a:r>
              <a:rPr lang="ru-RU" i="1" dirty="0" err="1"/>
              <a:t>зір</a:t>
            </a:r>
            <a:r>
              <a:rPr lang="ru-RU" i="1" dirty="0"/>
              <a:t> </a:t>
            </a:r>
            <a:r>
              <a:rPr lang="ru-RU" i="1" dirty="0" err="1"/>
              <a:t>свої</a:t>
            </a:r>
            <a:r>
              <a:rPr lang="ru-RU" i="1" dirty="0"/>
              <a:t> руки...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C00000"/>
                </a:solidFill>
              </a:rPr>
              <a:t>В день </a:t>
            </a:r>
            <a:r>
              <a:rPr lang="ru-RU" i="1" dirty="0" err="1">
                <a:solidFill>
                  <a:srgbClr val="C00000"/>
                </a:solidFill>
              </a:rPr>
              <a:t>такий</a:t>
            </a:r>
            <a:r>
              <a:rPr lang="ru-RU" i="1" dirty="0">
                <a:solidFill>
                  <a:srgbClr val="C00000"/>
                </a:solidFill>
              </a:rPr>
              <a:t> на </a:t>
            </a:r>
            <a:r>
              <a:rPr lang="ru-RU" i="1" dirty="0" err="1">
                <a:solidFill>
                  <a:srgbClr val="C00000"/>
                </a:solidFill>
              </a:rPr>
              <a:t>землі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розцвітає</a:t>
            </a:r>
            <a:r>
              <a:rPr lang="ru-RU" i="1" dirty="0">
                <a:solidFill>
                  <a:srgbClr val="C00000"/>
                </a:solidFill>
              </a:rPr>
              <a:t> весна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і </a:t>
            </a:r>
            <a:r>
              <a:rPr lang="ru-RU" i="1" dirty="0" err="1"/>
              <a:t>тремтить</a:t>
            </a:r>
            <a:r>
              <a:rPr lang="ru-RU" i="1" dirty="0"/>
              <a:t> од </a:t>
            </a:r>
            <a:r>
              <a:rPr lang="ru-RU" i="1" dirty="0" err="1"/>
              <a:t>солодкої</a:t>
            </a:r>
            <a:r>
              <a:rPr lang="ru-RU" i="1" dirty="0"/>
              <a:t> муки...</a:t>
            </a:r>
            <a:endParaRPr lang="uk-UA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4572000" y="5980175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0" y="0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4572000" y="0"/>
            <a:ext cx="4572000" cy="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>
            <a:off x="0" y="5980176"/>
            <a:ext cx="4572000" cy="8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 rot="5400000">
            <a:off x="-2216258" y="2999215"/>
            <a:ext cx="5310337" cy="8778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9" b="18451"/>
          <a:stretch/>
        </p:blipFill>
        <p:spPr bwMode="auto">
          <a:xfrm rot="5400000">
            <a:off x="6049919" y="3011724"/>
            <a:ext cx="5310337" cy="8778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57478"/>
            <a:ext cx="4277377" cy="302267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52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5"/>
            <a:ext cx="7004849" cy="357301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57200" y="1600200"/>
            <a:ext cx="8229600" cy="23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 err="1">
                <a:solidFill>
                  <a:srgbClr val="0070C0"/>
                </a:solidFill>
              </a:rPr>
              <a:t>Любіть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Україну</a:t>
            </a:r>
            <a:r>
              <a:rPr lang="ru-RU" sz="2800" b="1" i="1" dirty="0">
                <a:solidFill>
                  <a:srgbClr val="0070C0"/>
                </a:solidFill>
              </a:rPr>
              <a:t>, як </a:t>
            </a:r>
            <a:r>
              <a:rPr lang="ru-RU" sz="2800" b="1" i="1" dirty="0" err="1">
                <a:solidFill>
                  <a:srgbClr val="0070C0"/>
                </a:solidFill>
              </a:rPr>
              <a:t>сонце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любіть</a:t>
            </a:r>
            <a:r>
              <a:rPr lang="ru-RU" sz="2800" b="1" i="1" dirty="0">
                <a:solidFill>
                  <a:srgbClr val="0070C0"/>
                </a:solidFill>
              </a:rPr>
              <a:t>, 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FCE03A"/>
                </a:solidFill>
              </a:rPr>
              <a:t>як </a:t>
            </a:r>
            <a:r>
              <a:rPr lang="ru-RU" sz="2800" b="1" i="1" dirty="0" err="1">
                <a:solidFill>
                  <a:srgbClr val="FCE03A"/>
                </a:solidFill>
              </a:rPr>
              <a:t>вітер</a:t>
            </a:r>
            <a:r>
              <a:rPr lang="ru-RU" sz="2800" b="1" i="1" dirty="0">
                <a:solidFill>
                  <a:srgbClr val="FCE03A"/>
                </a:solidFill>
              </a:rPr>
              <a:t>, і трави, і води… </a:t>
            </a:r>
            <a:br>
              <a:rPr lang="ru-RU" sz="2800" b="1" i="1" dirty="0">
                <a:solidFill>
                  <a:srgbClr val="FCE03A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В годину </a:t>
            </a:r>
            <a:r>
              <a:rPr lang="ru-RU" sz="2800" b="1" i="1" dirty="0" err="1">
                <a:solidFill>
                  <a:srgbClr val="0070C0"/>
                </a:solidFill>
              </a:rPr>
              <a:t>щасливу</a:t>
            </a:r>
            <a:r>
              <a:rPr lang="ru-RU" sz="2800" b="1" i="1" dirty="0">
                <a:solidFill>
                  <a:srgbClr val="0070C0"/>
                </a:solidFill>
              </a:rPr>
              <a:t> і в </a:t>
            </a:r>
            <a:r>
              <a:rPr lang="ru-RU" sz="2800" b="1" i="1" dirty="0" err="1">
                <a:solidFill>
                  <a:srgbClr val="0070C0"/>
                </a:solidFill>
              </a:rPr>
              <a:t>радості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мить</a:t>
            </a:r>
            <a:r>
              <a:rPr lang="ru-RU" sz="2800" b="1" i="1" dirty="0">
                <a:solidFill>
                  <a:srgbClr val="0070C0"/>
                </a:solidFill>
              </a:rPr>
              <a:t>, 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 err="1">
                <a:solidFill>
                  <a:srgbClr val="FCE03A"/>
                </a:solidFill>
              </a:rPr>
              <a:t>любіть</a:t>
            </a:r>
            <a:r>
              <a:rPr lang="ru-RU" sz="2800" b="1" i="1" dirty="0">
                <a:solidFill>
                  <a:srgbClr val="FCE03A"/>
                </a:solidFill>
              </a:rPr>
              <a:t> у годину </a:t>
            </a:r>
            <a:r>
              <a:rPr lang="ru-RU" sz="2800" b="1" i="1" dirty="0" err="1">
                <a:solidFill>
                  <a:srgbClr val="FCE03A"/>
                </a:solidFill>
              </a:rPr>
              <a:t>негоди</a:t>
            </a:r>
            <a:r>
              <a:rPr lang="ru-RU" sz="2800" b="1" i="1" dirty="0">
                <a:solidFill>
                  <a:srgbClr val="FCE03A"/>
                </a:solidFill>
              </a:rPr>
              <a:t>.</a:t>
            </a:r>
            <a:endParaRPr lang="uk-UA" sz="2800" b="1" i="1" dirty="0">
              <a:solidFill>
                <a:srgbClr val="FCE03A"/>
              </a:solidFill>
            </a:endParaRPr>
          </a:p>
        </p:txBody>
      </p:sp>
      <p:sp>
        <p:nvSpPr>
          <p:cNvPr id="5" name="AutoShape 8" descr="http://onik_school.klasna.com/uploads/editor/5036/404606/sitepage_1/images/prapo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5" name="Picture 11" descr="http://onik_school.klasna.com/uploads/editor/5036/404606/sitepage_1/images/prap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693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432"/>
            <a:ext cx="683568" cy="6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0432" y="486086"/>
            <a:ext cx="683568" cy="6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0432" y="6174432"/>
            <a:ext cx="683568" cy="6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8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0070C0"/>
                </a:solidFill>
              </a:rPr>
              <a:t>Любіть Україну у сні й наяву, </a:t>
            </a:r>
            <a:br>
              <a:rPr lang="uk-UA" sz="2800" b="1" i="1" dirty="0">
                <a:solidFill>
                  <a:srgbClr val="0070C0"/>
                </a:solidFill>
              </a:rPr>
            </a:br>
            <a:r>
              <a:rPr lang="uk-UA" sz="2800" b="1" i="1" dirty="0">
                <a:solidFill>
                  <a:srgbClr val="FCE03A"/>
                </a:solidFill>
              </a:rPr>
              <a:t>вишневу свою Україну, </a:t>
            </a:r>
            <a:br>
              <a:rPr lang="uk-UA" sz="2800" b="1" i="1" dirty="0">
                <a:solidFill>
                  <a:srgbClr val="FCE03A"/>
                </a:solidFill>
              </a:rPr>
            </a:br>
            <a:r>
              <a:rPr lang="uk-UA" sz="2800" b="1" i="1" dirty="0">
                <a:solidFill>
                  <a:srgbClr val="0070C0"/>
                </a:solidFill>
              </a:rPr>
              <a:t>красу її, вічно живу і нову, </a:t>
            </a:r>
            <a:br>
              <a:rPr lang="uk-UA" sz="2800" b="1" i="1" dirty="0">
                <a:solidFill>
                  <a:srgbClr val="0070C0"/>
                </a:solidFill>
              </a:rPr>
            </a:br>
            <a:r>
              <a:rPr lang="uk-UA" sz="2800" b="1" i="1" dirty="0">
                <a:solidFill>
                  <a:srgbClr val="FCE03A"/>
                </a:solidFill>
              </a:rPr>
              <a:t>і мову її солов'їну.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28" y="3212976"/>
            <a:ext cx="5524500" cy="35242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432"/>
            <a:ext cx="683568" cy="6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86086"/>
            <a:ext cx="683568" cy="6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74432"/>
            <a:ext cx="683568" cy="6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http://onik_school.klasna.com/uploads/editor/5036/404606/sitepage_1/images/prap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693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0070C0"/>
                </a:solidFill>
              </a:rPr>
              <a:t>Між братніх народів, мов садом рясним, </a:t>
            </a:r>
            <a:br>
              <a:rPr lang="uk-UA" sz="2800" b="1" i="1" dirty="0">
                <a:solidFill>
                  <a:srgbClr val="0070C0"/>
                </a:solidFill>
              </a:rPr>
            </a:br>
            <a:r>
              <a:rPr lang="uk-UA" sz="2800" b="1" i="1" dirty="0">
                <a:solidFill>
                  <a:srgbClr val="FCE03A"/>
                </a:solidFill>
              </a:rPr>
              <a:t>сіяє вона над віками…</a:t>
            </a:r>
            <a:r>
              <a:rPr lang="uk-UA" sz="2800" b="1" i="1" dirty="0">
                <a:solidFill>
                  <a:srgbClr val="0070C0"/>
                </a:solidFill>
              </a:rPr>
              <a:t> </a:t>
            </a:r>
            <a:br>
              <a:rPr lang="uk-UA" sz="2800" b="1" i="1" dirty="0">
                <a:solidFill>
                  <a:srgbClr val="0070C0"/>
                </a:solidFill>
              </a:rPr>
            </a:br>
            <a:r>
              <a:rPr lang="uk-UA" sz="2800" b="1" i="1" dirty="0">
                <a:solidFill>
                  <a:srgbClr val="0070C0"/>
                </a:solidFill>
              </a:rPr>
              <a:t>Любіть Україну всім серцем своїм </a:t>
            </a:r>
            <a:br>
              <a:rPr lang="uk-UA" sz="2800" b="1" i="1" dirty="0">
                <a:solidFill>
                  <a:srgbClr val="0070C0"/>
                </a:solidFill>
              </a:rPr>
            </a:br>
            <a:r>
              <a:rPr lang="uk-UA" sz="2800" b="1" i="1" dirty="0">
                <a:solidFill>
                  <a:srgbClr val="FCE03A"/>
                </a:solidFill>
              </a:rPr>
              <a:t>і </a:t>
            </a:r>
            <a:r>
              <a:rPr lang="uk-UA" sz="2800" b="1" i="1" dirty="0" err="1">
                <a:solidFill>
                  <a:srgbClr val="FCE03A"/>
                </a:solidFill>
              </a:rPr>
              <a:t>всіми</a:t>
            </a:r>
            <a:r>
              <a:rPr lang="uk-UA" sz="2800" b="1" i="1" dirty="0">
                <a:solidFill>
                  <a:srgbClr val="FCE03A"/>
                </a:solidFill>
              </a:rPr>
              <a:t> своїми ділами.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520252"/>
            <a:ext cx="5505450" cy="333375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784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ttp://onik_school.klasna.com/uploads/editor/5036/404606/sitepage_1/images/prap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693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Для нас вона в </a:t>
            </a:r>
            <a:r>
              <a:rPr lang="ru-RU" sz="2800" b="1" i="1" dirty="0" err="1">
                <a:solidFill>
                  <a:srgbClr val="0070C0"/>
                </a:solidFill>
              </a:rPr>
              <a:t>світі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єдина</a:t>
            </a:r>
            <a:r>
              <a:rPr lang="ru-RU" sz="2800" b="1" i="1" dirty="0">
                <a:solidFill>
                  <a:srgbClr val="0070C0"/>
                </a:solidFill>
              </a:rPr>
              <a:t>, одна 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FCE03A"/>
                </a:solidFill>
              </a:rPr>
              <a:t>в </a:t>
            </a:r>
            <a:r>
              <a:rPr lang="ru-RU" sz="2800" b="1" i="1" dirty="0" err="1">
                <a:solidFill>
                  <a:srgbClr val="FCE03A"/>
                </a:solidFill>
              </a:rPr>
              <a:t>просторів</a:t>
            </a:r>
            <a:r>
              <a:rPr lang="ru-RU" sz="2800" b="1" i="1" dirty="0">
                <a:solidFill>
                  <a:srgbClr val="FCE03A"/>
                </a:solidFill>
              </a:rPr>
              <a:t> </a:t>
            </a:r>
            <a:r>
              <a:rPr lang="ru-RU" sz="2800" b="1" i="1" dirty="0" err="1">
                <a:solidFill>
                  <a:srgbClr val="FCE03A"/>
                </a:solidFill>
              </a:rPr>
              <a:t>солодкому</a:t>
            </a:r>
            <a:r>
              <a:rPr lang="ru-RU" sz="2800" b="1" i="1" dirty="0">
                <a:solidFill>
                  <a:srgbClr val="FCE03A"/>
                </a:solidFill>
              </a:rPr>
              <a:t> </a:t>
            </a:r>
            <a:r>
              <a:rPr lang="ru-RU" sz="2800" b="1" i="1" dirty="0" err="1">
                <a:solidFill>
                  <a:srgbClr val="FCE03A"/>
                </a:solidFill>
              </a:rPr>
              <a:t>чарі</a:t>
            </a:r>
            <a:r>
              <a:rPr lang="ru-RU" sz="2800" b="1" i="1" dirty="0">
                <a:solidFill>
                  <a:srgbClr val="FCE03A"/>
                </a:solidFill>
              </a:rPr>
              <a:t>… </a:t>
            </a:r>
            <a:r>
              <a:rPr lang="ru-RU" sz="2800" b="1" i="1" dirty="0">
                <a:solidFill>
                  <a:srgbClr val="FFC000"/>
                </a:solidFill>
              </a:rPr>
              <a:t/>
            </a:r>
            <a:br>
              <a:rPr lang="ru-RU" sz="2800" b="1" i="1" dirty="0">
                <a:solidFill>
                  <a:srgbClr val="FFC00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Вона у </a:t>
            </a:r>
            <a:r>
              <a:rPr lang="ru-RU" sz="2800" b="1" i="1" dirty="0" err="1">
                <a:solidFill>
                  <a:srgbClr val="0070C0"/>
                </a:solidFill>
              </a:rPr>
              <a:t>зірках</a:t>
            </a:r>
            <a:r>
              <a:rPr lang="ru-RU" sz="2800" b="1" i="1" dirty="0">
                <a:solidFill>
                  <a:srgbClr val="0070C0"/>
                </a:solidFill>
              </a:rPr>
              <a:t>, і у вербах вона, 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FCE03A"/>
                </a:solidFill>
              </a:rPr>
              <a:t>і в кожному </a:t>
            </a:r>
            <a:r>
              <a:rPr lang="ru-RU" sz="2800" b="1" i="1" dirty="0" err="1">
                <a:solidFill>
                  <a:srgbClr val="FCE03A"/>
                </a:solidFill>
              </a:rPr>
              <a:t>серця</a:t>
            </a:r>
            <a:r>
              <a:rPr lang="ru-RU" sz="2800" b="1" i="1" dirty="0">
                <a:solidFill>
                  <a:srgbClr val="FCE03A"/>
                </a:solidFill>
              </a:rPr>
              <a:t> </a:t>
            </a:r>
            <a:r>
              <a:rPr lang="ru-RU" sz="2800" b="1" i="1" dirty="0" err="1">
                <a:solidFill>
                  <a:srgbClr val="FCE03A"/>
                </a:solidFill>
              </a:rPr>
              <a:t>ударі</a:t>
            </a:r>
            <a:r>
              <a:rPr lang="ru-RU" sz="2800" b="1" i="1" dirty="0">
                <a:solidFill>
                  <a:srgbClr val="FCE03A"/>
                </a:solidFill>
              </a:rPr>
              <a:t>,</a:t>
            </a:r>
            <a:endParaRPr lang="uk-UA" sz="2800" b="1" i="1" dirty="0">
              <a:solidFill>
                <a:srgbClr val="FCE03A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45" y="3140968"/>
            <a:ext cx="5354960" cy="380202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784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ttp://onik_school.klasna.com/uploads/editor/5036/404606/sitepage_1/images/prap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693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у </a:t>
            </a:r>
            <a:r>
              <a:rPr lang="ru-RU" sz="2800" b="1" i="1" dirty="0" err="1">
                <a:solidFill>
                  <a:srgbClr val="0070C0"/>
                </a:solidFill>
              </a:rPr>
              <a:t>квітці</a:t>
            </a:r>
            <a:r>
              <a:rPr lang="ru-RU" sz="2800" b="1" i="1" dirty="0">
                <a:solidFill>
                  <a:srgbClr val="0070C0"/>
                </a:solidFill>
              </a:rPr>
              <a:t>, в </a:t>
            </a:r>
            <a:r>
              <a:rPr lang="ru-RU" sz="2800" b="1" i="1" dirty="0" err="1">
                <a:solidFill>
                  <a:srgbClr val="0070C0"/>
                </a:solidFill>
              </a:rPr>
              <a:t>пташині</a:t>
            </a:r>
            <a:r>
              <a:rPr lang="ru-RU" sz="2800" b="1" i="1" dirty="0">
                <a:solidFill>
                  <a:srgbClr val="0070C0"/>
                </a:solidFill>
              </a:rPr>
              <a:t>, в </a:t>
            </a:r>
            <a:r>
              <a:rPr lang="ru-RU" sz="2800" b="1" i="1" dirty="0" err="1">
                <a:solidFill>
                  <a:srgbClr val="0070C0"/>
                </a:solidFill>
              </a:rPr>
              <a:t>електровогнях</a:t>
            </a:r>
            <a:r>
              <a:rPr lang="ru-RU" sz="2800" b="1" i="1" dirty="0">
                <a:solidFill>
                  <a:srgbClr val="0070C0"/>
                </a:solidFill>
              </a:rPr>
              <a:t>, 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FCE03A"/>
                </a:solidFill>
              </a:rPr>
              <a:t>у </a:t>
            </a:r>
            <a:r>
              <a:rPr lang="ru-RU" sz="2800" b="1" i="1" dirty="0" err="1">
                <a:solidFill>
                  <a:srgbClr val="FCE03A"/>
                </a:solidFill>
              </a:rPr>
              <a:t>пісні</a:t>
            </a:r>
            <a:r>
              <a:rPr lang="ru-RU" sz="2800" b="1" i="1" dirty="0">
                <a:solidFill>
                  <a:srgbClr val="FCE03A"/>
                </a:solidFill>
              </a:rPr>
              <a:t> у </a:t>
            </a:r>
            <a:r>
              <a:rPr lang="ru-RU" sz="2800" b="1" i="1" dirty="0" err="1">
                <a:solidFill>
                  <a:srgbClr val="FCE03A"/>
                </a:solidFill>
              </a:rPr>
              <a:t>кожній</a:t>
            </a:r>
            <a:r>
              <a:rPr lang="ru-RU" sz="2800" b="1" i="1" dirty="0">
                <a:solidFill>
                  <a:srgbClr val="FCE03A"/>
                </a:solidFill>
              </a:rPr>
              <a:t>, у </a:t>
            </a:r>
            <a:r>
              <a:rPr lang="ru-RU" sz="2800" b="1" i="1" dirty="0" err="1">
                <a:solidFill>
                  <a:srgbClr val="FCE03A"/>
                </a:solidFill>
              </a:rPr>
              <a:t>думі</a:t>
            </a:r>
            <a:r>
              <a:rPr lang="ru-RU" sz="2800" b="1" i="1" dirty="0">
                <a:solidFill>
                  <a:srgbClr val="FCE03A"/>
                </a:solidFill>
              </a:rPr>
              <a:t>, </a:t>
            </a:r>
            <a:r>
              <a:rPr lang="ru-RU" sz="2800" b="1" i="1" dirty="0">
                <a:solidFill>
                  <a:srgbClr val="0070C0"/>
                </a:solidFill>
              </a:rPr>
              <a:t/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в дитячий </a:t>
            </a:r>
            <a:r>
              <a:rPr lang="ru-RU" sz="2800" b="1" i="1" dirty="0" err="1">
                <a:solidFill>
                  <a:srgbClr val="0070C0"/>
                </a:solidFill>
              </a:rPr>
              <a:t>усмішці</a:t>
            </a:r>
            <a:r>
              <a:rPr lang="ru-RU" sz="2800" b="1" i="1" dirty="0">
                <a:solidFill>
                  <a:srgbClr val="0070C0"/>
                </a:solidFill>
              </a:rPr>
              <a:t>, в </a:t>
            </a:r>
            <a:r>
              <a:rPr lang="ru-RU" sz="2800" b="1" i="1" dirty="0" err="1">
                <a:solidFill>
                  <a:srgbClr val="0070C0"/>
                </a:solidFill>
              </a:rPr>
              <a:t>дівочих</a:t>
            </a:r>
            <a:r>
              <a:rPr lang="ru-RU" sz="2800" b="1" i="1" dirty="0">
                <a:solidFill>
                  <a:srgbClr val="0070C0"/>
                </a:solidFill>
              </a:rPr>
              <a:t> очах 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FCE03A"/>
                </a:solidFill>
              </a:rPr>
              <a:t>і в </a:t>
            </a:r>
            <a:r>
              <a:rPr lang="ru-RU" sz="2800" b="1" i="1" dirty="0" err="1">
                <a:solidFill>
                  <a:srgbClr val="FCE03A"/>
                </a:solidFill>
              </a:rPr>
              <a:t>стягів</a:t>
            </a:r>
            <a:r>
              <a:rPr lang="ru-RU" sz="2800" b="1" i="1" dirty="0">
                <a:solidFill>
                  <a:srgbClr val="FCE03A"/>
                </a:solidFill>
              </a:rPr>
              <a:t> багряному </a:t>
            </a:r>
            <a:r>
              <a:rPr lang="ru-RU" sz="2800" b="1" i="1" dirty="0" err="1">
                <a:solidFill>
                  <a:srgbClr val="FCE03A"/>
                </a:solidFill>
              </a:rPr>
              <a:t>шумі</a:t>
            </a:r>
            <a:r>
              <a:rPr lang="ru-RU" sz="2800" b="1" i="1" dirty="0">
                <a:solidFill>
                  <a:srgbClr val="FCE03A"/>
                </a:solidFill>
              </a:rPr>
              <a:t>…</a:t>
            </a:r>
            <a:endParaRPr lang="uk-UA" sz="2800" b="1" i="1" dirty="0">
              <a:solidFill>
                <a:srgbClr val="FCE03A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784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ttp://onik_school.klasna.com/uploads/editor/5036/404606/sitepage_1/images/prap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693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cs306304.vk.me/v306304292/1aeb/va7dl1z52T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39" y="3284984"/>
            <a:ext cx="4948847" cy="371163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Як та купина, </a:t>
            </a:r>
            <a:r>
              <a:rPr lang="ru-RU" sz="2800" b="1" i="1" dirty="0" err="1">
                <a:solidFill>
                  <a:srgbClr val="0070C0"/>
                </a:solidFill>
              </a:rPr>
              <a:t>що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горить</a:t>
            </a:r>
            <a:r>
              <a:rPr lang="ru-RU" sz="2800" b="1" i="1" dirty="0">
                <a:solidFill>
                  <a:srgbClr val="0070C0"/>
                </a:solidFill>
              </a:rPr>
              <a:t> — не </a:t>
            </a:r>
            <a:r>
              <a:rPr lang="ru-RU" sz="2800" b="1" i="1" dirty="0" err="1">
                <a:solidFill>
                  <a:srgbClr val="0070C0"/>
                </a:solidFill>
              </a:rPr>
              <a:t>згора</a:t>
            </a:r>
            <a:r>
              <a:rPr lang="ru-RU" sz="2800" b="1" i="1" dirty="0">
                <a:solidFill>
                  <a:srgbClr val="0070C0"/>
                </a:solidFill>
              </a:rPr>
              <a:t>, 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 err="1">
                <a:solidFill>
                  <a:srgbClr val="FCE03A"/>
                </a:solidFill>
              </a:rPr>
              <a:t>живе</a:t>
            </a:r>
            <a:r>
              <a:rPr lang="ru-RU" sz="2800" b="1" i="1" dirty="0">
                <a:solidFill>
                  <a:srgbClr val="FCE03A"/>
                </a:solidFill>
              </a:rPr>
              <a:t> у стежках, у </a:t>
            </a:r>
            <a:r>
              <a:rPr lang="ru-RU" sz="2800" b="1" i="1" dirty="0" err="1">
                <a:solidFill>
                  <a:srgbClr val="FCE03A"/>
                </a:solidFill>
              </a:rPr>
              <a:t>дібровах</a:t>
            </a:r>
            <a:r>
              <a:rPr lang="ru-RU" sz="2800" b="1" i="1" dirty="0">
                <a:solidFill>
                  <a:srgbClr val="FCE03A"/>
                </a:solidFill>
              </a:rPr>
              <a:t>, </a:t>
            </a:r>
            <a:br>
              <a:rPr lang="ru-RU" sz="2800" b="1" i="1" dirty="0">
                <a:solidFill>
                  <a:srgbClr val="FCE03A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у </a:t>
            </a:r>
            <a:r>
              <a:rPr lang="ru-RU" sz="2800" b="1" i="1" dirty="0" err="1">
                <a:solidFill>
                  <a:srgbClr val="0070C0"/>
                </a:solidFill>
              </a:rPr>
              <a:t>зойках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гудків</a:t>
            </a:r>
            <a:r>
              <a:rPr lang="ru-RU" sz="2800" b="1" i="1" dirty="0">
                <a:solidFill>
                  <a:srgbClr val="0070C0"/>
                </a:solidFill>
              </a:rPr>
              <a:t>, і у </a:t>
            </a:r>
            <a:r>
              <a:rPr lang="ru-RU" sz="2800" b="1" i="1" dirty="0" err="1">
                <a:solidFill>
                  <a:srgbClr val="0070C0"/>
                </a:solidFill>
              </a:rPr>
              <a:t>хвилях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Дніпра</a:t>
            </a:r>
            <a:r>
              <a:rPr lang="ru-RU" sz="2800" b="1" i="1" dirty="0">
                <a:solidFill>
                  <a:srgbClr val="0070C0"/>
                </a:solidFill>
              </a:rPr>
              <a:t>, 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FCE03A"/>
                </a:solidFill>
              </a:rPr>
              <a:t>і в </a:t>
            </a:r>
            <a:r>
              <a:rPr lang="ru-RU" sz="2800" b="1" i="1" dirty="0" err="1">
                <a:solidFill>
                  <a:srgbClr val="FCE03A"/>
                </a:solidFill>
              </a:rPr>
              <a:t>хмарах</a:t>
            </a:r>
            <a:r>
              <a:rPr lang="ru-RU" sz="2800" b="1" i="1" dirty="0">
                <a:solidFill>
                  <a:srgbClr val="FCE03A"/>
                </a:solidFill>
              </a:rPr>
              <a:t> </a:t>
            </a:r>
            <a:r>
              <a:rPr lang="ru-RU" sz="2800" b="1" i="1" dirty="0" err="1">
                <a:solidFill>
                  <a:srgbClr val="FCE03A"/>
                </a:solidFill>
              </a:rPr>
              <a:t>отих</a:t>
            </a:r>
            <a:r>
              <a:rPr lang="ru-RU" sz="2800" b="1" i="1" dirty="0">
                <a:solidFill>
                  <a:srgbClr val="FCE03A"/>
                </a:solidFill>
              </a:rPr>
              <a:t> </a:t>
            </a:r>
            <a:r>
              <a:rPr lang="ru-RU" sz="2800" b="1" i="1" dirty="0" err="1">
                <a:solidFill>
                  <a:srgbClr val="FCE03A"/>
                </a:solidFill>
              </a:rPr>
              <a:t>пурпурових</a:t>
            </a:r>
            <a:r>
              <a:rPr lang="ru-RU" sz="2800" b="1" i="1" dirty="0">
                <a:solidFill>
                  <a:srgbClr val="FCE03A"/>
                </a:solidFill>
              </a:rPr>
              <a:t>,</a:t>
            </a:r>
            <a:endParaRPr lang="uk-UA" sz="2800" b="1" i="1" dirty="0">
              <a:solidFill>
                <a:srgbClr val="FCE03A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457575"/>
            <a:ext cx="5057775" cy="340042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784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ttp://onik_school.klasna.com/uploads/editor/5036/404606/sitepage_1/images/prap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693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в грому канонад, </a:t>
            </a:r>
            <a:r>
              <a:rPr lang="ru-RU" sz="2800" b="1" i="1" dirty="0" err="1">
                <a:solidFill>
                  <a:srgbClr val="0070C0"/>
                </a:solidFill>
              </a:rPr>
              <a:t>що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розвіяли</a:t>
            </a:r>
            <a:r>
              <a:rPr lang="ru-RU" sz="2800" b="1" i="1" dirty="0">
                <a:solidFill>
                  <a:srgbClr val="0070C0"/>
                </a:solidFill>
              </a:rPr>
              <a:t> в прах 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 err="1">
                <a:solidFill>
                  <a:srgbClr val="FCE03A"/>
                </a:solidFill>
              </a:rPr>
              <a:t>чужинців</a:t>
            </a:r>
            <a:r>
              <a:rPr lang="ru-RU" sz="2800" b="1" i="1" dirty="0">
                <a:solidFill>
                  <a:srgbClr val="FCE03A"/>
                </a:solidFill>
              </a:rPr>
              <a:t> в </a:t>
            </a:r>
            <a:r>
              <a:rPr lang="ru-RU" sz="2800" b="1" i="1" dirty="0" err="1">
                <a:solidFill>
                  <a:srgbClr val="FCE03A"/>
                </a:solidFill>
              </a:rPr>
              <a:t>зелених</a:t>
            </a:r>
            <a:r>
              <a:rPr lang="ru-RU" sz="2800" b="1" i="1" dirty="0">
                <a:solidFill>
                  <a:srgbClr val="FCE03A"/>
                </a:solidFill>
              </a:rPr>
              <a:t> мундирах, </a:t>
            </a:r>
            <a:br>
              <a:rPr lang="ru-RU" sz="2800" b="1" i="1" dirty="0">
                <a:solidFill>
                  <a:srgbClr val="FCE03A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в </a:t>
            </a:r>
            <a:r>
              <a:rPr lang="ru-RU" sz="2800" b="1" i="1" dirty="0" err="1">
                <a:solidFill>
                  <a:srgbClr val="0070C0"/>
                </a:solidFill>
              </a:rPr>
              <a:t>багнетах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що</a:t>
            </a:r>
            <a:r>
              <a:rPr lang="ru-RU" sz="2800" b="1" i="1" dirty="0">
                <a:solidFill>
                  <a:srgbClr val="0070C0"/>
                </a:solidFill>
              </a:rPr>
              <a:t> в </a:t>
            </a:r>
            <a:r>
              <a:rPr lang="ru-RU" sz="2800" b="1" i="1" dirty="0" err="1">
                <a:solidFill>
                  <a:srgbClr val="0070C0"/>
                </a:solidFill>
              </a:rPr>
              <a:t>тьмі</a:t>
            </a:r>
            <a:r>
              <a:rPr lang="ru-RU" sz="2800" b="1" i="1" dirty="0">
                <a:solidFill>
                  <a:srgbClr val="0070C0"/>
                </a:solidFill>
              </a:rPr>
              <a:t> пробивали нам шлях 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FCE03A"/>
                </a:solidFill>
              </a:rPr>
              <a:t>до весен і </a:t>
            </a:r>
            <a:r>
              <a:rPr lang="ru-RU" sz="2800" b="1" i="1" dirty="0" err="1">
                <a:solidFill>
                  <a:srgbClr val="FCE03A"/>
                </a:solidFill>
              </a:rPr>
              <a:t>світлих</a:t>
            </a:r>
            <a:r>
              <a:rPr lang="ru-RU" sz="2800" b="1" i="1" dirty="0">
                <a:solidFill>
                  <a:srgbClr val="FCE03A"/>
                </a:solidFill>
              </a:rPr>
              <a:t>, і </a:t>
            </a:r>
            <a:r>
              <a:rPr lang="ru-RU" sz="2800" b="1" i="1" dirty="0" err="1">
                <a:solidFill>
                  <a:srgbClr val="FCE03A"/>
                </a:solidFill>
              </a:rPr>
              <a:t>щирих</a:t>
            </a:r>
            <a:r>
              <a:rPr lang="ru-RU" sz="2800" b="1" i="1" dirty="0">
                <a:solidFill>
                  <a:srgbClr val="FCE03A"/>
                </a:solidFill>
              </a:rPr>
              <a:t>.</a:t>
            </a:r>
            <a:endParaRPr lang="uk-UA" sz="2800" b="1" i="1" dirty="0">
              <a:solidFill>
                <a:srgbClr val="FCE03A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 b="20975"/>
          <a:stretch/>
        </p:blipFill>
        <p:spPr bwMode="auto">
          <a:xfrm>
            <a:off x="4317052" y="3528771"/>
            <a:ext cx="4155231" cy="31709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784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ttp://onik_school.klasna.com/uploads/editor/5036/404606/sitepage_1/images/prap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693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287</Words>
  <Application>Microsoft Office PowerPoint</Application>
  <PresentationFormat>Экран (4:3)</PresentationFormat>
  <Paragraphs>45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Володимир Сосюра</vt:lpstr>
      <vt:lpstr>Любіть Україну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Білі акації будуть цвісти…</vt:lpstr>
      <vt:lpstr>Презентация PowerPoint</vt:lpstr>
      <vt:lpstr>Презентация PowerPoint</vt:lpstr>
      <vt:lpstr>Презентация PowerPoint</vt:lpstr>
      <vt:lpstr>Презентация PowerPoint</vt:lpstr>
      <vt:lpstr>Васильки</vt:lpstr>
      <vt:lpstr>Презентация PowerPoint</vt:lpstr>
      <vt:lpstr>Презентация PowerPoint</vt:lpstr>
      <vt:lpstr>Презентация PowerPoint</vt:lpstr>
      <vt:lpstr>Так ніхто не кохав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maksim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Любіть Україну</dc:title>
  <dc:creator>Administrator</dc:creator>
  <cp:lastModifiedBy>Administrator</cp:lastModifiedBy>
  <cp:revision>23</cp:revision>
  <dcterms:created xsi:type="dcterms:W3CDTF">2015-02-13T20:38:46Z</dcterms:created>
  <dcterms:modified xsi:type="dcterms:W3CDTF">2015-02-14T11:03:32Z</dcterms:modified>
</cp:coreProperties>
</file>