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62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CC4D3D3-A47A-4075-9E68-2D6BFCFD7C78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36D5F3-7D54-439D-825F-115D20CBD41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://uk.wikipedia.org/wiki/%D0%9B%D0%BE%D0%BD%D0%B4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uk.wikipedia.org/wiki/19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1%96%D1%82%D0%BB%D0%B5%D1%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12360" y="2866"/>
            <a:ext cx="1319598" cy="685513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>
            <a:normAutofit fontScale="90000"/>
          </a:bodyPr>
          <a:lstStyle/>
          <a:p>
            <a:pPr marL="0" indent="0">
              <a:buNone/>
            </a:pP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Ч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Л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uk-UA" sz="3700" b="1" cap="none" spc="300" dirty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Ч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Л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</a:t>
            </a:r>
            <a:br>
              <a:rPr lang="uk-UA" sz="3700" b="1" cap="none" spc="300" dirty="0" smtClean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3700" b="1" cap="none" spc="300" dirty="0">
                <a:ln w="1143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</a:t>
            </a:r>
            <a:endParaRPr lang="ru-RU" sz="3700" b="1" cap="none" spc="300" dirty="0">
              <a:ln w="11430" cmpd="sng">
                <a:solidFill>
                  <a:schemeClr val="bg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01"/>
            <a:ext cx="7812360" cy="68133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1235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9" y="5877272"/>
            <a:ext cx="9041142" cy="638944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spc="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Чарл</a:t>
            </a:r>
            <a:r>
              <a:rPr lang="uk-UA" b="1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у молодому та літньому віці</a:t>
            </a:r>
            <a:endParaRPr lang="ru-RU" b="1" spc="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643">
            <a:off x="5215923" y="428387"/>
            <a:ext cx="3461680" cy="43271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6533">
            <a:off x="405115" y="453575"/>
            <a:ext cx="38195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222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436096" y="6381848"/>
            <a:ext cx="3456384" cy="476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-17092"/>
            <a:ext cx="9144000" cy="68537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Clr>
                <a:schemeClr val="bg1"/>
              </a:buClr>
            </a:pPr>
            <a:endParaRPr lang="ru-RU" b="1" dirty="0" smtClean="0"/>
          </a:p>
          <a:p>
            <a:pPr>
              <a:buClr>
                <a:schemeClr val="bg1"/>
              </a:buClr>
            </a:pPr>
            <a:endParaRPr lang="ru-RU" b="1" dirty="0"/>
          </a:p>
          <a:p>
            <a:pPr>
              <a:buClr>
                <a:schemeClr val="bg1"/>
              </a:buClr>
            </a:pPr>
            <a:r>
              <a:rPr lang="ru-RU" b="1" dirty="0" err="1" smtClean="0"/>
              <a:t>Народженний</a:t>
            </a:r>
            <a:r>
              <a:rPr lang="ru-RU" b="1" dirty="0" smtClean="0"/>
              <a:t> в </a:t>
            </a:r>
            <a:r>
              <a:rPr lang="ru-RU" b="1" dirty="0" err="1" smtClean="0"/>
              <a:t>Англії</a:t>
            </a:r>
            <a:r>
              <a:rPr lang="ru-RU" b="1" dirty="0" smtClean="0"/>
              <a:t> </a:t>
            </a:r>
            <a:r>
              <a:rPr lang="ru-RU" b="1" dirty="0"/>
              <a:t>сер </a:t>
            </a:r>
            <a:r>
              <a:rPr lang="ru-RU" b="1" dirty="0" err="1"/>
              <a:t>Чарлі</a:t>
            </a:r>
            <a:r>
              <a:rPr lang="ru-RU" b="1" dirty="0"/>
              <a:t> </a:t>
            </a:r>
            <a:r>
              <a:rPr lang="ru-RU" b="1" dirty="0" err="1"/>
              <a:t>Чаплін</a:t>
            </a:r>
            <a:r>
              <a:rPr lang="ru-RU" b="1" dirty="0"/>
              <a:t> тихо помер у </a:t>
            </a:r>
            <a:r>
              <a:rPr lang="ru-RU" b="1" dirty="0" err="1"/>
              <a:t>різдвяний</a:t>
            </a:r>
            <a:r>
              <a:rPr lang="ru-RU" b="1" dirty="0"/>
              <a:t> день 1977 року в </a:t>
            </a:r>
            <a:r>
              <a:rPr lang="ru-RU" b="1" dirty="0" err="1"/>
              <a:t>швейцарському</a:t>
            </a:r>
            <a:r>
              <a:rPr lang="ru-RU" b="1" dirty="0"/>
              <a:t> </a:t>
            </a:r>
            <a:r>
              <a:rPr lang="ru-RU" b="1" dirty="0" err="1"/>
              <a:t>місті</a:t>
            </a:r>
            <a:r>
              <a:rPr lang="ru-RU" b="1" dirty="0"/>
              <a:t> </a:t>
            </a:r>
            <a:r>
              <a:rPr lang="ru-RU" b="1" dirty="0" err="1"/>
              <a:t>Веве</a:t>
            </a:r>
            <a:r>
              <a:rPr lang="ru-RU" b="1" dirty="0"/>
              <a:t>. За два роки до </a:t>
            </a:r>
            <a:r>
              <a:rPr lang="ru-RU" b="1" dirty="0" err="1"/>
              <a:t>цього</a:t>
            </a:r>
            <a:r>
              <a:rPr lang="ru-RU" b="1" dirty="0"/>
              <a:t> </a:t>
            </a:r>
            <a:r>
              <a:rPr lang="ru-RU" b="1" dirty="0" err="1"/>
              <a:t>англійська</a:t>
            </a:r>
            <a:r>
              <a:rPr lang="ru-RU" b="1" dirty="0"/>
              <a:t> Королева </a:t>
            </a:r>
            <a:r>
              <a:rPr lang="ru-RU" b="1" dirty="0" err="1"/>
              <a:t>Єлизавета</a:t>
            </a:r>
            <a:r>
              <a:rPr lang="ru-RU" b="1" dirty="0"/>
              <a:t> II посвятила </a:t>
            </a:r>
            <a:r>
              <a:rPr lang="ru-RU" b="1" dirty="0" err="1"/>
              <a:t>його</a:t>
            </a:r>
            <a:r>
              <a:rPr lang="ru-RU" b="1" dirty="0"/>
              <a:t> в </a:t>
            </a:r>
            <a:r>
              <a:rPr lang="ru-RU" b="1" dirty="0" err="1" smtClean="0"/>
              <a:t>лицарі</a:t>
            </a:r>
            <a:r>
              <a:rPr lang="ru-RU" b="1" dirty="0" smtClean="0"/>
              <a:t>. 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ru-RU" dirty="0" smtClean="0"/>
              <a:t>              </a:t>
            </a:r>
            <a:r>
              <a:rPr lang="ru-RU" dirty="0"/>
              <a:t> </a:t>
            </a:r>
            <a:r>
              <a:rPr lang="ru-RU" dirty="0" smtClean="0"/>
              <a:t>                                        </a:t>
            </a:r>
          </a:p>
          <a:p>
            <a:pPr marL="0" indent="0">
              <a:buClr>
                <a:schemeClr val="bg1"/>
              </a:buClr>
              <a:buNone/>
            </a:pPr>
            <a:endParaRPr lang="ru-RU" dirty="0"/>
          </a:p>
          <a:p>
            <a:pPr marL="0" indent="0">
              <a:buClr>
                <a:schemeClr val="bg1"/>
              </a:buClr>
              <a:buNone/>
            </a:pPr>
            <a:endParaRPr lang="ru-RU" dirty="0" smtClean="0"/>
          </a:p>
          <a:p>
            <a:pPr marL="0" indent="0">
              <a:buClr>
                <a:schemeClr val="bg1"/>
              </a:buClr>
              <a:buNone/>
            </a:pPr>
            <a:endParaRPr lang="ru-RU" dirty="0"/>
          </a:p>
          <a:p>
            <a:pPr marL="0" indent="0">
              <a:buClr>
                <a:schemeClr val="bg1"/>
              </a:buClr>
              <a:buNone/>
            </a:pPr>
            <a:endParaRPr lang="ru-RU" dirty="0" smtClean="0"/>
          </a:p>
          <a:p>
            <a:pPr marL="0" indent="0">
              <a:buClr>
                <a:schemeClr val="bg1"/>
              </a:buCl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marL="0" indent="0">
              <a:buClr>
                <a:schemeClr val="bg1"/>
              </a:buClr>
              <a:buNone/>
            </a:pPr>
            <a:endParaRPr lang="ru-RU" b="1" dirty="0"/>
          </a:p>
          <a:p>
            <a:pPr marL="0" indent="0">
              <a:buClr>
                <a:schemeClr val="bg1"/>
              </a:buClr>
              <a:buNone/>
            </a:pPr>
            <a:endParaRPr lang="ru-RU" b="1" dirty="0" smtClean="0"/>
          </a:p>
          <a:p>
            <a:pPr marL="0" indent="0">
              <a:buClr>
                <a:schemeClr val="bg1"/>
              </a:buClr>
              <a:buNone/>
            </a:pPr>
            <a:r>
              <a:rPr lang="ru-RU" dirty="0" smtClean="0"/>
              <a:t>     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</a:t>
            </a:r>
          </a:p>
          <a:p>
            <a:pPr marL="0" indent="0">
              <a:buClr>
                <a:schemeClr val="bg1"/>
              </a:buClr>
              <a:buNone/>
            </a:pPr>
            <a:endParaRPr lang="ru-RU" b="1" dirty="0"/>
          </a:p>
          <a:p>
            <a:pPr marL="0" indent="0">
              <a:buClr>
                <a:schemeClr val="bg1"/>
              </a:buClr>
              <a:buNone/>
            </a:pPr>
            <a:endParaRPr lang="ru-RU" b="1" dirty="0" smtClean="0"/>
          </a:p>
          <a:p>
            <a:pPr marL="0" indent="0">
              <a:buClr>
                <a:schemeClr val="bg1"/>
              </a:buClr>
              <a:buNone/>
            </a:pPr>
            <a:endParaRPr lang="ru-RU" b="1" dirty="0"/>
          </a:p>
          <a:p>
            <a:pPr marL="0" indent="0">
              <a:buClr>
                <a:schemeClr val="bg1"/>
              </a:buCl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 err="1" smtClean="0"/>
              <a:t>Пам'ятник</a:t>
            </a:r>
            <a:r>
              <a:rPr lang="ru-RU" b="1" dirty="0" smtClean="0"/>
              <a:t> </a:t>
            </a:r>
            <a:r>
              <a:rPr lang="ru-RU" b="1" dirty="0" err="1"/>
              <a:t>Чарлі</a:t>
            </a:r>
            <a:r>
              <a:rPr lang="ru-RU" b="1" dirty="0"/>
              <a:t> </a:t>
            </a:r>
            <a:r>
              <a:rPr lang="ru-RU" b="1" dirty="0" err="1"/>
              <a:t>Чапліну</a:t>
            </a:r>
            <a:r>
              <a:rPr lang="ru-RU" b="1" dirty="0"/>
              <a:t> в </a:t>
            </a:r>
            <a:r>
              <a:rPr lang="ru-RU" b="1" dirty="0" err="1" smtClean="0">
                <a:hlinkClick r:id="rId2" tooltip="Лондон"/>
              </a:rPr>
              <a:t>Лондоні</a:t>
            </a:r>
            <a:r>
              <a:rPr lang="ru-RU" b="1" dirty="0" smtClean="0"/>
              <a:t>                                            </a:t>
            </a:r>
            <a:r>
              <a:rPr lang="ru-RU" b="1" dirty="0"/>
              <a:t> </a:t>
            </a:r>
            <a:r>
              <a:rPr lang="ru-RU" b="1" dirty="0" err="1" smtClean="0"/>
              <a:t>Чарл</a:t>
            </a:r>
            <a:r>
              <a:rPr lang="uk-UA" b="1" dirty="0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Чаплін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b="1" dirty="0" err="1" smtClean="0"/>
              <a:t>музеї</a:t>
            </a:r>
            <a:r>
              <a:rPr lang="ru-RU" b="1" dirty="0" smtClean="0"/>
              <a:t> </a:t>
            </a:r>
            <a:r>
              <a:rPr lang="ru-RU" b="1" dirty="0"/>
              <a:t>мадам </a:t>
            </a:r>
            <a:r>
              <a:rPr lang="ru-RU" b="1" dirty="0" err="1"/>
              <a:t>Тюссо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2592288" cy="46076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483408"/>
            <a:ext cx="3246545" cy="489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5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0491" y="0"/>
            <a:ext cx="9108504" cy="674136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rgbClr val="222222"/>
                </a:solidFill>
                <a:latin typeface="Arial"/>
              </a:rPr>
              <a:t>    </a:t>
            </a:r>
            <a:r>
              <a:rPr lang="ru-RU" sz="3600" b="1" i="1" dirty="0" err="1" smtClean="0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Чарлі</a:t>
            </a:r>
            <a:r>
              <a:rPr lang="ru-RU" sz="3600" b="1" i="1" dirty="0" smtClean="0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ru-RU" sz="3600" b="1" i="1" dirty="0" err="1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Чаплін</a:t>
            </a:r>
            <a:r>
              <a:rPr lang="ru-RU" sz="3600" b="1" i="1" dirty="0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- </a:t>
            </a:r>
            <a:r>
              <a:rPr lang="ru-RU" sz="3600" b="1" i="1" dirty="0" err="1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це</a:t>
            </a:r>
            <a:r>
              <a:rPr lang="ru-RU" sz="3600" b="1" i="1" dirty="0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ru-RU" sz="3600" b="1" i="1" dirty="0" err="1" smtClean="0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людина</a:t>
            </a:r>
            <a:r>
              <a:rPr lang="ru-RU" sz="3600" b="1" i="1" dirty="0" smtClean="0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легенда</a:t>
            </a:r>
            <a:r>
              <a:rPr lang="ru-RU" sz="3600" b="1" i="1" dirty="0">
                <a:solidFill>
                  <a:srgbClr val="05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. </a:t>
            </a:r>
            <a:endParaRPr lang="ru-RU" sz="3600" b="1" i="1" dirty="0" smtClean="0">
              <a:solidFill>
                <a:srgbClr val="0508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45720" indent="0">
              <a:buNone/>
            </a:pPr>
            <a:r>
              <a:rPr lang="ru-RU" sz="3600" b="1" dirty="0" err="1" smtClean="0">
                <a:solidFill>
                  <a:srgbClr val="222222"/>
                </a:solidFill>
                <a:latin typeface="Arial"/>
              </a:rPr>
              <a:t>Чарлі</a:t>
            </a:r>
            <a:r>
              <a:rPr lang="ru-RU" sz="3600" b="1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народився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Arial"/>
              </a:rPr>
              <a:t>16 </a:t>
            </a:r>
            <a:r>
              <a:rPr lang="ru-RU" sz="3600" b="1" dirty="0" err="1">
                <a:solidFill>
                  <a:srgbClr val="FF0000"/>
                </a:solidFill>
                <a:latin typeface="Arial"/>
              </a:rPr>
              <a:t>квітня</a:t>
            </a:r>
            <a:r>
              <a:rPr lang="ru-RU" sz="3600" b="1" dirty="0">
                <a:solidFill>
                  <a:srgbClr val="FF0000"/>
                </a:solidFill>
                <a:latin typeface="Arial"/>
              </a:rPr>
              <a:t> 1889 року </a:t>
            </a:r>
            <a:r>
              <a:rPr lang="ru-RU" sz="3600" b="1" dirty="0" smtClean="0">
                <a:solidFill>
                  <a:srgbClr val="222222"/>
                </a:solidFill>
                <a:latin typeface="Arial"/>
              </a:rPr>
              <a:t>в </a:t>
            </a:r>
            <a:r>
              <a:rPr lang="ru-RU" sz="3600" b="1" dirty="0" err="1">
                <a:solidFill>
                  <a:srgbClr val="FF0000"/>
                </a:solidFill>
                <a:latin typeface="Arial"/>
              </a:rPr>
              <a:t>Лондоні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, в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сім'ї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артистів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мюзик-холу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. </a:t>
            </a:r>
            <a:r>
              <a:rPr lang="ru-RU" sz="3600" b="1" dirty="0" err="1" smtClean="0">
                <a:solidFill>
                  <a:srgbClr val="222222"/>
                </a:solidFill>
                <a:latin typeface="Arial"/>
              </a:rPr>
              <a:t>Його</a:t>
            </a:r>
            <a:r>
              <a:rPr lang="ru-RU" sz="3600" b="1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батьки - Чарльз Спенсер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Чаплін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-старший і Ханна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Чаплін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smtClean="0">
                <a:solidFill>
                  <a:srgbClr val="222222"/>
                </a:solidFill>
                <a:latin typeface="Arial"/>
              </a:rPr>
              <a:t>(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по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сцені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Лілі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Герлі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) -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були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естрадними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акторами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.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Мати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виступала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з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піснями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і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танцями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в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різних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театрах.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Батько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-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володар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приємного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баритона -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був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у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середині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1880-х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років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дуже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популярний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в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лондонських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Arial"/>
              </a:rPr>
              <a:t>мюзик-холах</a:t>
            </a:r>
            <a:r>
              <a:rPr lang="ru-RU" sz="3600" b="1" dirty="0">
                <a:solidFill>
                  <a:srgbClr val="222222"/>
                </a:solidFill>
                <a:latin typeface="Arial"/>
              </a:rPr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0896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6360">
            <a:off x="288128" y="419877"/>
            <a:ext cx="3338691" cy="252265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636912"/>
            <a:ext cx="2884714" cy="349172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95537" y="7389440"/>
            <a:ext cx="216023" cy="216023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6002">
            <a:off x="5127954" y="453853"/>
            <a:ext cx="3783699" cy="23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5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28972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63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8520" y="0"/>
            <a:ext cx="9252520" cy="669414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300" b="1" dirty="0" err="1" smtClean="0">
                <a:solidFill>
                  <a:schemeClr val="bg1"/>
                </a:solidFill>
              </a:rPr>
              <a:t>Чарлі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вперше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виступив</a:t>
            </a:r>
            <a:r>
              <a:rPr lang="ru-RU" sz="3300" b="1" dirty="0" smtClean="0">
                <a:solidFill>
                  <a:schemeClr val="bg1"/>
                </a:solidFill>
              </a:rPr>
              <a:t> на </a:t>
            </a:r>
            <a:r>
              <a:rPr lang="ru-RU" sz="3300" b="1" dirty="0" err="1" smtClean="0">
                <a:solidFill>
                  <a:schemeClr val="bg1"/>
                </a:solidFill>
              </a:rPr>
              <a:t>сцені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smtClean="0">
                <a:solidFill>
                  <a:srgbClr val="FF0000"/>
                </a:solidFill>
              </a:rPr>
              <a:t>в </a:t>
            </a:r>
            <a:r>
              <a:rPr lang="ru-RU" sz="3300" b="1" u="sng" dirty="0" smtClean="0">
                <a:solidFill>
                  <a:srgbClr val="FF0000"/>
                </a:solidFill>
              </a:rPr>
              <a:t>1894 </a:t>
            </a:r>
            <a:r>
              <a:rPr lang="ru-RU" sz="3300" b="1" u="sng" dirty="0" err="1" smtClean="0">
                <a:solidFill>
                  <a:srgbClr val="FF0000"/>
                </a:solidFill>
              </a:rPr>
              <a:t>році</a:t>
            </a:r>
            <a:r>
              <a:rPr lang="ru-RU" sz="3300" b="1" dirty="0" smtClean="0">
                <a:solidFill>
                  <a:schemeClr val="bg1"/>
                </a:solidFill>
              </a:rPr>
              <a:t>, у </a:t>
            </a:r>
            <a:r>
              <a:rPr lang="ru-RU" sz="3300" b="1" dirty="0" err="1" smtClean="0">
                <a:solidFill>
                  <a:schemeClr val="bg1"/>
                </a:solidFill>
              </a:rPr>
              <a:t>віці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п'яти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років</a:t>
            </a:r>
            <a:r>
              <a:rPr lang="ru-RU" sz="3300" b="1" dirty="0" smtClean="0">
                <a:solidFill>
                  <a:schemeClr val="bg1"/>
                </a:solidFill>
              </a:rPr>
              <a:t>, </a:t>
            </a:r>
            <a:r>
              <a:rPr lang="ru-RU" sz="3300" b="1" dirty="0" err="1" smtClean="0">
                <a:solidFill>
                  <a:schemeClr val="bg1"/>
                </a:solidFill>
              </a:rPr>
              <a:t>замінивши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мати</a:t>
            </a:r>
            <a:r>
              <a:rPr lang="ru-RU" sz="3300" b="1" dirty="0" smtClean="0">
                <a:solidFill>
                  <a:schemeClr val="bg1"/>
                </a:solidFill>
              </a:rPr>
              <a:t> в </a:t>
            </a:r>
            <a:r>
              <a:rPr lang="ru-RU" sz="3300" b="1" dirty="0" err="1" smtClean="0">
                <a:solidFill>
                  <a:schemeClr val="bg1"/>
                </a:solidFill>
              </a:rPr>
              <a:t>програмі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мюзик-холу</a:t>
            </a:r>
            <a:r>
              <a:rPr lang="ru-RU" sz="3300" b="1" dirty="0" smtClean="0">
                <a:solidFill>
                  <a:schemeClr val="bg1"/>
                </a:solidFill>
              </a:rPr>
              <a:t>. У </a:t>
            </a:r>
            <a:r>
              <a:rPr lang="ru-RU" sz="3300" b="1" dirty="0" err="1" smtClean="0">
                <a:solidFill>
                  <a:schemeClr val="bg1"/>
                </a:solidFill>
              </a:rPr>
              <a:t>кінці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u="sng" dirty="0" smtClean="0">
                <a:solidFill>
                  <a:srgbClr val="FF0000"/>
                </a:solidFill>
              </a:rPr>
              <a:t>1898 року </a:t>
            </a:r>
            <a:r>
              <a:rPr lang="ru-RU" sz="3300" b="1" dirty="0" err="1" smtClean="0">
                <a:solidFill>
                  <a:schemeClr val="bg1"/>
                </a:solidFill>
              </a:rPr>
              <a:t>він</a:t>
            </a:r>
            <a:r>
              <a:rPr lang="ru-RU" sz="3300" b="1" dirty="0" smtClean="0">
                <a:solidFill>
                  <a:schemeClr val="bg1"/>
                </a:solidFill>
              </a:rPr>
              <a:t> поступив в </a:t>
            </a:r>
            <a:r>
              <a:rPr lang="ru-RU" sz="3300" b="1" dirty="0" err="1" smtClean="0">
                <a:solidFill>
                  <a:schemeClr val="bg1"/>
                </a:solidFill>
              </a:rPr>
              <a:t>дитячу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танцювальну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групу</a:t>
            </a:r>
            <a:r>
              <a:rPr lang="ru-RU" sz="3300" b="1" dirty="0" smtClean="0">
                <a:solidFill>
                  <a:schemeClr val="bg1"/>
                </a:solidFill>
              </a:rPr>
              <a:t> «</a:t>
            </a:r>
            <a:r>
              <a:rPr lang="ru-RU" sz="3300" b="1" dirty="0" err="1" smtClean="0">
                <a:solidFill>
                  <a:schemeClr val="bg1"/>
                </a:solidFill>
              </a:rPr>
              <a:t>Вісім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ланкаширських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хлопців</a:t>
            </a:r>
            <a:r>
              <a:rPr lang="ru-RU" sz="3300" b="1" dirty="0" smtClean="0">
                <a:solidFill>
                  <a:schemeClr val="bg1"/>
                </a:solidFill>
              </a:rPr>
              <a:t>». </a:t>
            </a:r>
            <a:r>
              <a:rPr lang="ru-RU" sz="3300" b="1" dirty="0" err="1" smtClean="0">
                <a:solidFill>
                  <a:schemeClr val="bg1"/>
                </a:solidFill>
              </a:rPr>
              <a:t>Цікаво</a:t>
            </a:r>
            <a:r>
              <a:rPr lang="ru-RU" sz="3300" b="1" dirty="0" smtClean="0">
                <a:solidFill>
                  <a:schemeClr val="bg1"/>
                </a:solidFill>
              </a:rPr>
              <a:t>, </a:t>
            </a:r>
            <a:r>
              <a:rPr lang="ru-RU" sz="3300" b="1" dirty="0" err="1" smtClean="0">
                <a:solidFill>
                  <a:schemeClr val="bg1"/>
                </a:solidFill>
              </a:rPr>
              <a:t>що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пізніше</a:t>
            </a:r>
            <a:r>
              <a:rPr lang="ru-RU" sz="3300" b="1" dirty="0" smtClean="0">
                <a:solidFill>
                  <a:schemeClr val="bg1"/>
                </a:solidFill>
              </a:rPr>
              <a:t> критики </a:t>
            </a:r>
            <a:r>
              <a:rPr lang="ru-RU" sz="3300" b="1" dirty="0" err="1" smtClean="0">
                <a:solidFill>
                  <a:schemeClr val="bg1"/>
                </a:solidFill>
              </a:rPr>
              <a:t>називали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фільми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Чапліна</a:t>
            </a:r>
            <a:r>
              <a:rPr lang="ru-RU" sz="3300" b="1" dirty="0" smtClean="0">
                <a:solidFill>
                  <a:schemeClr val="bg1"/>
                </a:solidFill>
              </a:rPr>
              <a:t> «</a:t>
            </a:r>
            <a:r>
              <a:rPr lang="ru-RU" sz="3300" b="1" dirty="0" err="1" smtClean="0">
                <a:solidFill>
                  <a:schemeClr val="bg1"/>
                </a:solidFill>
              </a:rPr>
              <a:t>фільм</a:t>
            </a:r>
            <a:r>
              <a:rPr lang="ru-RU" sz="3300" b="1" dirty="0" smtClean="0">
                <a:solidFill>
                  <a:schemeClr val="bg1"/>
                </a:solidFill>
              </a:rPr>
              <a:t>-балет». На </a:t>
            </a:r>
            <a:r>
              <a:rPr lang="ru-RU" sz="3300" b="1" dirty="0" err="1" smtClean="0">
                <a:solidFill>
                  <a:schemeClr val="bg1"/>
                </a:solidFill>
              </a:rPr>
              <a:t>різдво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smtClean="0">
                <a:solidFill>
                  <a:srgbClr val="FF0000"/>
                </a:solidFill>
              </a:rPr>
              <a:t>1900 року </a:t>
            </a:r>
            <a:r>
              <a:rPr lang="ru-RU" sz="3300" b="1" dirty="0" smtClean="0">
                <a:solidFill>
                  <a:schemeClr val="bg1"/>
                </a:solidFill>
              </a:rPr>
              <a:t>«</a:t>
            </a:r>
            <a:r>
              <a:rPr lang="ru-RU" sz="3300" b="1" dirty="0" err="1" smtClean="0">
                <a:solidFill>
                  <a:schemeClr val="bg1"/>
                </a:solidFill>
              </a:rPr>
              <a:t>Ланкаширські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хлопці</a:t>
            </a:r>
            <a:r>
              <a:rPr lang="ru-RU" sz="3300" b="1" dirty="0" smtClean="0">
                <a:solidFill>
                  <a:schemeClr val="bg1"/>
                </a:solidFill>
              </a:rPr>
              <a:t>» брали участь в </a:t>
            </a:r>
            <a:r>
              <a:rPr lang="ru-RU" sz="3300" b="1" dirty="0" err="1" smtClean="0">
                <a:solidFill>
                  <a:schemeClr val="bg1"/>
                </a:solidFill>
              </a:rPr>
              <a:t>пантомімі</a:t>
            </a:r>
            <a:r>
              <a:rPr lang="ru-RU" sz="3300" b="1" dirty="0" smtClean="0">
                <a:solidFill>
                  <a:schemeClr val="bg1"/>
                </a:solidFill>
              </a:rPr>
              <a:t> «</a:t>
            </a:r>
            <a:r>
              <a:rPr lang="ru-RU" sz="3300" b="1" dirty="0" err="1" smtClean="0">
                <a:solidFill>
                  <a:schemeClr val="bg1"/>
                </a:solidFill>
              </a:rPr>
              <a:t>Попелюшка</a:t>
            </a:r>
            <a:r>
              <a:rPr lang="ru-RU" sz="3300" b="1" dirty="0" smtClean="0">
                <a:solidFill>
                  <a:schemeClr val="bg1"/>
                </a:solidFill>
              </a:rPr>
              <a:t>»; </a:t>
            </a:r>
            <a:r>
              <a:rPr lang="ru-RU" sz="3300" b="1" dirty="0" err="1" smtClean="0">
                <a:solidFill>
                  <a:schemeClr val="bg1"/>
                </a:solidFill>
              </a:rPr>
              <a:t>Чаплін</a:t>
            </a:r>
            <a:r>
              <a:rPr lang="ru-RU" sz="3300" b="1" dirty="0" smtClean="0">
                <a:solidFill>
                  <a:schemeClr val="bg1"/>
                </a:solidFill>
              </a:rPr>
              <a:t> в </a:t>
            </a:r>
            <a:r>
              <a:rPr lang="ru-RU" sz="3300" b="1" dirty="0" err="1" smtClean="0">
                <a:solidFill>
                  <a:schemeClr val="bg1"/>
                </a:solidFill>
              </a:rPr>
              <a:t>костюмі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кішки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вперше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отримав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можливість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розсмішити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глядачів</a:t>
            </a:r>
            <a:r>
              <a:rPr lang="ru-RU" sz="3300" b="1" dirty="0" smtClean="0">
                <a:solidFill>
                  <a:schemeClr val="bg1"/>
                </a:solidFill>
              </a:rPr>
              <a:t>. </a:t>
            </a:r>
            <a:r>
              <a:rPr lang="ru-RU" sz="3300" b="1" dirty="0" err="1" smtClean="0">
                <a:solidFill>
                  <a:schemeClr val="bg1"/>
                </a:solidFill>
              </a:rPr>
              <a:t>Навесні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smtClean="0">
                <a:solidFill>
                  <a:srgbClr val="FF0000"/>
                </a:solidFill>
              </a:rPr>
              <a:t>1901 року </a:t>
            </a:r>
            <a:r>
              <a:rPr lang="ru-RU" sz="3300" b="1" dirty="0" err="1" smtClean="0">
                <a:solidFill>
                  <a:schemeClr val="bg1"/>
                </a:solidFill>
              </a:rPr>
              <a:t>Чаплін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йде</a:t>
            </a:r>
            <a:r>
              <a:rPr lang="ru-RU" sz="3300" b="1" dirty="0" smtClean="0">
                <a:solidFill>
                  <a:schemeClr val="bg1"/>
                </a:solidFill>
              </a:rPr>
              <a:t> з «</a:t>
            </a:r>
            <a:r>
              <a:rPr lang="ru-RU" sz="3300" b="1" dirty="0" err="1" smtClean="0">
                <a:solidFill>
                  <a:schemeClr val="bg1"/>
                </a:solidFill>
              </a:rPr>
              <a:t>Ланкаширських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хлопців</a:t>
            </a:r>
            <a:r>
              <a:rPr lang="ru-RU" sz="3300" b="1" dirty="0" smtClean="0">
                <a:solidFill>
                  <a:schemeClr val="bg1"/>
                </a:solidFill>
              </a:rPr>
              <a:t>». </a:t>
            </a:r>
            <a:r>
              <a:rPr lang="ru-RU" sz="3300" b="1" dirty="0" err="1" smtClean="0">
                <a:solidFill>
                  <a:schemeClr val="bg1"/>
                </a:solidFill>
              </a:rPr>
              <a:t>Чарлі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рідко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відвідував</a:t>
            </a:r>
            <a:r>
              <a:rPr lang="ru-RU" sz="3300" b="1" dirty="0" smtClean="0">
                <a:solidFill>
                  <a:schemeClr val="bg1"/>
                </a:solidFill>
              </a:rPr>
              <a:t> школу, </a:t>
            </a:r>
            <a:r>
              <a:rPr lang="ru-RU" sz="3300" b="1" dirty="0" err="1" smtClean="0">
                <a:solidFill>
                  <a:schemeClr val="bg1"/>
                </a:solidFill>
              </a:rPr>
              <a:t>працював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продавцем</a:t>
            </a:r>
            <a:r>
              <a:rPr lang="ru-RU" sz="3300" b="1" dirty="0" smtClean="0">
                <a:solidFill>
                  <a:schemeClr val="bg1"/>
                </a:solidFill>
              </a:rPr>
              <a:t> газет, </a:t>
            </a:r>
            <a:r>
              <a:rPr lang="ru-RU" sz="3300" b="1" dirty="0" err="1" smtClean="0">
                <a:solidFill>
                  <a:schemeClr val="bg1"/>
                </a:solidFill>
              </a:rPr>
              <a:t>помічником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лікаря</a:t>
            </a:r>
            <a:r>
              <a:rPr lang="ru-RU" sz="3300" b="1" dirty="0" smtClean="0">
                <a:solidFill>
                  <a:schemeClr val="bg1"/>
                </a:solidFill>
              </a:rPr>
              <a:t>, в </a:t>
            </a:r>
            <a:r>
              <a:rPr lang="ru-RU" sz="3300" b="1" dirty="0" err="1" smtClean="0">
                <a:solidFill>
                  <a:schemeClr val="bg1"/>
                </a:solidFill>
              </a:rPr>
              <a:t>друкарні</a:t>
            </a:r>
            <a:r>
              <a:rPr lang="ru-RU" sz="3300" b="1" dirty="0" smtClean="0">
                <a:solidFill>
                  <a:schemeClr val="bg1"/>
                </a:solidFill>
              </a:rPr>
              <a:t> і т. д., але </a:t>
            </a:r>
            <a:r>
              <a:rPr lang="ru-RU" sz="3300" b="1" dirty="0" err="1" smtClean="0">
                <a:solidFill>
                  <a:schemeClr val="bg1"/>
                </a:solidFill>
              </a:rPr>
              <a:t>ніде</a:t>
            </a:r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 err="1" smtClean="0">
                <a:solidFill>
                  <a:schemeClr val="bg1"/>
                </a:solidFill>
              </a:rPr>
              <a:t>довго</a:t>
            </a:r>
            <a:r>
              <a:rPr lang="ru-RU" sz="3300" b="1" dirty="0" smtClean="0">
                <a:solidFill>
                  <a:schemeClr val="bg1"/>
                </a:solidFill>
              </a:rPr>
              <a:t> не </a:t>
            </a:r>
            <a:r>
              <a:rPr lang="ru-RU" sz="3300" b="1" dirty="0" err="1" smtClean="0">
                <a:solidFill>
                  <a:schemeClr val="bg1"/>
                </a:solidFill>
              </a:rPr>
              <a:t>затримувався</a:t>
            </a:r>
            <a:r>
              <a:rPr lang="ru-RU" sz="3300" b="1" dirty="0" smtClean="0">
                <a:solidFill>
                  <a:schemeClr val="bg1"/>
                </a:solidFill>
              </a:rPr>
              <a:t> з-за малого </a:t>
            </a:r>
            <a:r>
              <a:rPr lang="ru-RU" sz="3300" b="1" dirty="0" err="1" smtClean="0">
                <a:solidFill>
                  <a:schemeClr val="bg1"/>
                </a:solidFill>
              </a:rPr>
              <a:t>віку</a:t>
            </a:r>
            <a:r>
              <a:rPr lang="ru-RU" sz="3300" b="1" dirty="0" smtClean="0">
                <a:solidFill>
                  <a:schemeClr val="bg1"/>
                </a:solidFill>
              </a:rPr>
              <a:t>.</a:t>
            </a:r>
            <a:endParaRPr lang="ru-RU" sz="3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3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482680" cy="1012974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Марка яка вийшла в </a:t>
            </a:r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uk-UA" sz="4000" b="1" dirty="0" err="1" smtClean="0">
                <a:solidFill>
                  <a:srgbClr val="FF0000"/>
                </a:solidFill>
              </a:rPr>
              <a:t>ша</a:t>
            </a:r>
            <a:r>
              <a:rPr lang="uk-UA" sz="4000" b="1" dirty="0" smtClean="0">
                <a:solidFill>
                  <a:srgbClr val="FF0000"/>
                </a:solidFill>
              </a:rPr>
              <a:t>           </a:t>
            </a:r>
            <a:r>
              <a:rPr lang="ru-RU" sz="4000" b="1" dirty="0" smtClean="0">
                <a:solidFill>
                  <a:srgbClr val="FF0000"/>
                </a:solidFill>
                <a:hlinkClick r:id="rId2" tooltip="1914"/>
              </a:rPr>
              <a:t>1914</a:t>
            </a:r>
            <a:r>
              <a:rPr lang="ru-RU" sz="4000" b="1" dirty="0" smtClean="0">
                <a:solidFill>
                  <a:srgbClr val="FF0000"/>
                </a:solidFill>
              </a:rPr>
              <a:t> року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2190750"/>
            <a:ext cx="3143250" cy="2933700"/>
          </a:xfrm>
        </p:spPr>
      </p:pic>
    </p:spTree>
    <p:extLst>
      <p:ext uri="{BB962C8B-B14F-4D97-AF65-F5344CB8AC3E}">
        <p14:creationId xmlns:p14="http://schemas.microsoft.com/office/powerpoint/2010/main" val="576684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573" y="5445224"/>
            <a:ext cx="824832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5400" dirty="0"/>
              <a:t/>
            </a:r>
            <a:br>
              <a:rPr lang="uk-UA" sz="5400" dirty="0"/>
            </a:b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КАДРИ з</a:t>
            </a:r>
            <a:r>
              <a:rPr lang="en-US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Фільму </a:t>
            </a:r>
            <a:r>
              <a:rPr lang="uk-UA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Великий Диктатор</a:t>
            </a:r>
            <a:r>
              <a:rPr lang="uk-UA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0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990725"/>
            <a:ext cx="6286500" cy="333375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5156"/>
            <a:ext cx="3384376" cy="258058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6479"/>
            <a:ext cx="4008964" cy="242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2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3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</a:t>
            </a:r>
            <a:r>
              <a:rPr lang="ru-RU" b="1" cap="none" spc="0" dirty="0" err="1" smtClean="0">
                <a:ln w="11430"/>
                <a:solidFill>
                  <a:schemeClr val="bg2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Цікаві</a:t>
            </a:r>
            <a:r>
              <a:rPr lang="ru-RU" b="1" cap="none" spc="0" dirty="0" smtClean="0">
                <a:ln w="11430"/>
                <a:solidFill>
                  <a:schemeClr val="bg2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cap="none" spc="0" dirty="0" err="1" smtClean="0">
                <a:ln w="11430"/>
                <a:solidFill>
                  <a:schemeClr val="bg2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факти</a:t>
            </a:r>
            <a:endParaRPr lang="ru-RU" b="1" cap="none" spc="0" dirty="0">
              <a:ln w="11430"/>
              <a:solidFill>
                <a:schemeClr val="bg2">
                  <a:lumMod val="50000"/>
                  <a:lumOff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ru-RU" sz="2400" b="1" dirty="0" err="1"/>
              <a:t>Чаплін</a:t>
            </a:r>
            <a:r>
              <a:rPr lang="ru-RU" sz="2400" b="1" dirty="0"/>
              <a:t> на </a:t>
            </a:r>
            <a:r>
              <a:rPr lang="ru-RU" sz="2400" b="1" dirty="0" err="1"/>
              <a:t>чотири</a:t>
            </a:r>
            <a:r>
              <a:rPr lang="ru-RU" sz="2400" b="1" dirty="0"/>
              <a:t> </a:t>
            </a:r>
            <a:r>
              <a:rPr lang="ru-RU" sz="2400" b="1" dirty="0" err="1"/>
              <a:t>дні</a:t>
            </a:r>
            <a:r>
              <a:rPr lang="ru-RU" sz="2400" b="1" dirty="0"/>
              <a:t> старший </a:t>
            </a:r>
            <a:r>
              <a:rPr lang="ru-RU" sz="2400" b="1" dirty="0" err="1"/>
              <a:t>від</a:t>
            </a:r>
            <a:r>
              <a:rPr lang="ru-RU" sz="2400" b="1" dirty="0"/>
              <a:t> </a:t>
            </a:r>
            <a:r>
              <a:rPr lang="ru-RU" sz="2400" b="1" dirty="0" err="1">
                <a:hlinkClick r:id="rId2" tooltip="Гітлер"/>
              </a:rPr>
              <a:t>Гітлера</a:t>
            </a:r>
            <a:r>
              <a:rPr lang="ru-RU" sz="2400" b="1" dirty="0"/>
              <a:t>, </a:t>
            </a:r>
            <a:r>
              <a:rPr lang="ru-RU" sz="2400" b="1" dirty="0" err="1"/>
              <a:t>якого</a:t>
            </a:r>
            <a:r>
              <a:rPr lang="ru-RU" sz="2400" b="1" dirty="0"/>
              <a:t> </a:t>
            </a:r>
            <a:r>
              <a:rPr lang="ru-RU" sz="2400" b="1" dirty="0" err="1"/>
              <a:t>спародіював</a:t>
            </a:r>
            <a:r>
              <a:rPr lang="ru-RU" sz="2400" b="1" dirty="0"/>
              <a:t> у </a:t>
            </a:r>
            <a:r>
              <a:rPr lang="ru-RU" sz="2400" b="1" dirty="0" err="1"/>
              <a:t>фільмі</a:t>
            </a:r>
            <a:r>
              <a:rPr lang="ru-RU" sz="2400" b="1" dirty="0"/>
              <a:t> «Великий диктатор</a:t>
            </a:r>
            <a:r>
              <a:rPr lang="ru-RU" sz="2400" b="1" dirty="0" smtClean="0"/>
              <a:t>».</a:t>
            </a:r>
          </a:p>
          <a:p>
            <a:pPr>
              <a:buClr>
                <a:schemeClr val="bg1"/>
              </a:buClr>
            </a:pPr>
            <a:r>
              <a:rPr lang="ru-RU" sz="2400" b="1" dirty="0"/>
              <a:t>У </a:t>
            </a:r>
            <a:r>
              <a:rPr lang="ru-RU" sz="2400" b="1" dirty="0" err="1"/>
              <a:t>Чапліна</a:t>
            </a:r>
            <a:r>
              <a:rPr lang="ru-RU" sz="2400" b="1" dirty="0"/>
              <a:t> </a:t>
            </a:r>
            <a:r>
              <a:rPr lang="ru-RU" sz="2400" b="1" dirty="0" err="1"/>
              <a:t>були</a:t>
            </a:r>
            <a:r>
              <a:rPr lang="ru-RU" sz="2400" b="1" dirty="0"/>
              <a:t> </a:t>
            </a:r>
            <a:r>
              <a:rPr lang="ru-RU" sz="2400" b="1" dirty="0" err="1"/>
              <a:t>блакитні</a:t>
            </a:r>
            <a:r>
              <a:rPr lang="ru-RU" sz="2400" b="1" dirty="0"/>
              <a:t> </a:t>
            </a:r>
            <a:r>
              <a:rPr lang="ru-RU" sz="2400" b="1" dirty="0" err="1"/>
              <a:t>очі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>
              <a:buClr>
                <a:schemeClr val="bg1"/>
              </a:buClr>
            </a:pPr>
            <a:r>
              <a:rPr lang="ru-RU" sz="2400" b="1" dirty="0" err="1" smtClean="0"/>
              <a:t>Чаплін</a:t>
            </a:r>
            <a:r>
              <a:rPr lang="ru-RU" sz="2400" b="1" dirty="0" smtClean="0"/>
              <a:t> </a:t>
            </a:r>
            <a:r>
              <a:rPr lang="ru-RU" sz="2400" b="1" dirty="0" err="1"/>
              <a:t>був</a:t>
            </a:r>
            <a:r>
              <a:rPr lang="ru-RU" sz="2400" b="1" dirty="0"/>
              <a:t> </a:t>
            </a:r>
            <a:r>
              <a:rPr lang="ru-RU" sz="2400" b="1" dirty="0" smtClean="0"/>
              <a:t>л</a:t>
            </a:r>
            <a:r>
              <a:rPr lang="uk-UA" sz="2400" b="1" dirty="0" err="1" smtClean="0"/>
              <a:t>івшою</a:t>
            </a:r>
            <a:r>
              <a:rPr lang="ru-RU" sz="2400" b="1" dirty="0" smtClean="0"/>
              <a:t>, </a:t>
            </a:r>
            <a:r>
              <a:rPr lang="ru-RU" sz="2400" b="1" dirty="0"/>
              <a:t>і </a:t>
            </a:r>
            <a:r>
              <a:rPr lang="ru-RU" sz="2400" b="1" dirty="0" err="1"/>
              <a:t>навіть</a:t>
            </a:r>
            <a:r>
              <a:rPr lang="ru-RU" sz="2400" b="1" dirty="0"/>
              <a:t> на </a:t>
            </a:r>
            <a:r>
              <a:rPr lang="ru-RU" sz="2400" b="1" dirty="0" err="1"/>
              <a:t>скрипці</a:t>
            </a:r>
            <a:r>
              <a:rPr lang="ru-RU" sz="2400" b="1" dirty="0"/>
              <a:t> </a:t>
            </a:r>
            <a:r>
              <a:rPr lang="ru-RU" sz="2400" b="1" dirty="0" err="1"/>
              <a:t>грав</a:t>
            </a:r>
            <a:r>
              <a:rPr lang="ru-RU" sz="2400" b="1" dirty="0"/>
              <a:t> з </a:t>
            </a:r>
            <a:r>
              <a:rPr lang="ru-RU" sz="2400" b="1" dirty="0" err="1" smtClean="0"/>
              <a:t>лівою</a:t>
            </a:r>
            <a:r>
              <a:rPr lang="ru-RU" sz="2400" b="1" dirty="0" smtClean="0"/>
              <a:t> рукою.</a:t>
            </a:r>
          </a:p>
          <a:p>
            <a:pPr>
              <a:buClr>
                <a:schemeClr val="bg1"/>
              </a:buClr>
            </a:pPr>
            <a:r>
              <a:rPr lang="ru-RU" sz="2400" b="1" dirty="0" err="1"/>
              <a:t>Улюбленим</a:t>
            </a:r>
            <a:r>
              <a:rPr lang="ru-RU" sz="2400" b="1" dirty="0"/>
              <a:t> видом спорту </a:t>
            </a:r>
            <a:r>
              <a:rPr lang="ru-RU" sz="2400" b="1" dirty="0" err="1"/>
              <a:t>Чапліна</a:t>
            </a:r>
            <a:r>
              <a:rPr lang="ru-RU" sz="2400" b="1" dirty="0"/>
              <a:t> </a:t>
            </a:r>
            <a:r>
              <a:rPr lang="ru-RU" sz="2400" b="1" dirty="0" err="1"/>
              <a:t>був</a:t>
            </a:r>
            <a:r>
              <a:rPr lang="ru-RU" sz="2400" b="1" dirty="0"/>
              <a:t> </a:t>
            </a:r>
            <a:r>
              <a:rPr lang="ru-RU" sz="2400" b="1" dirty="0" smtClean="0"/>
              <a:t>бокс, а </a:t>
            </a:r>
            <a:r>
              <a:rPr lang="ru-RU" sz="2400" b="1" dirty="0" err="1" smtClean="0"/>
              <a:t>улюбленим</a:t>
            </a:r>
            <a:r>
              <a:rPr lang="ru-RU" sz="2400" b="1" dirty="0" smtClean="0"/>
              <a:t> </a:t>
            </a:r>
            <a:r>
              <a:rPr lang="ru-RU" sz="2400" b="1" dirty="0"/>
              <a:t>танцем </a:t>
            </a:r>
            <a:r>
              <a:rPr lang="ru-RU" sz="2400" b="1" dirty="0" err="1" smtClean="0"/>
              <a:t>було</a:t>
            </a:r>
            <a:r>
              <a:rPr lang="ru-RU" sz="2400" b="1" dirty="0" smtClean="0"/>
              <a:t> </a:t>
            </a:r>
            <a:r>
              <a:rPr lang="ru-RU" sz="2400" b="1" dirty="0"/>
              <a:t>танго. У </a:t>
            </a:r>
            <a:r>
              <a:rPr lang="ru-RU" sz="2400" b="1" dirty="0" err="1"/>
              <a:t>фільмі</a:t>
            </a:r>
            <a:r>
              <a:rPr lang="ru-RU" sz="2400" b="1" dirty="0"/>
              <a:t> «</a:t>
            </a:r>
            <a:r>
              <a:rPr lang="ru-RU" sz="2400" b="1" dirty="0" err="1"/>
              <a:t>Вогні</a:t>
            </a:r>
            <a:r>
              <a:rPr lang="ru-RU" sz="2400" b="1" dirty="0"/>
              <a:t> великого </a:t>
            </a:r>
            <a:r>
              <a:rPr lang="ru-RU" sz="2400" b="1" dirty="0" err="1"/>
              <a:t>міста</a:t>
            </a:r>
            <a:r>
              <a:rPr lang="ru-RU" sz="2400" b="1" dirty="0"/>
              <a:t>» </a:t>
            </a:r>
            <a:r>
              <a:rPr lang="ru-RU" sz="2400" b="1" dirty="0" err="1"/>
              <a:t>він</a:t>
            </a:r>
            <a:r>
              <a:rPr lang="ru-RU" sz="2400" b="1" dirty="0"/>
              <a:t> «</a:t>
            </a:r>
            <a:r>
              <a:rPr lang="ru-RU" sz="2400" b="1" dirty="0" err="1"/>
              <a:t>поєднав</a:t>
            </a:r>
            <a:r>
              <a:rPr lang="ru-RU" sz="2400" b="1" dirty="0"/>
              <a:t>» </a:t>
            </a:r>
            <a:r>
              <a:rPr lang="ru-RU" sz="2400" b="1" dirty="0" err="1"/>
              <a:t>бій</a:t>
            </a:r>
            <a:r>
              <a:rPr lang="ru-RU" sz="2400" b="1" dirty="0"/>
              <a:t> на рингу з танго.</a:t>
            </a:r>
            <a:endParaRPr lang="ru-RU" sz="2400" b="1" dirty="0" smtClean="0"/>
          </a:p>
          <a:p>
            <a:pPr>
              <a:buClr>
                <a:schemeClr val="bg1"/>
              </a:buClr>
            </a:pPr>
            <a:r>
              <a:rPr lang="ru-RU" sz="2400" b="1" dirty="0" err="1"/>
              <a:t>Чаплін</a:t>
            </a:r>
            <a:r>
              <a:rPr lang="ru-RU" sz="2400" b="1" dirty="0"/>
              <a:t> на </a:t>
            </a:r>
            <a:r>
              <a:rPr lang="ru-RU" sz="2400" b="1" dirty="0" err="1"/>
              <a:t>своїх</a:t>
            </a:r>
            <a:r>
              <a:rPr lang="ru-RU" sz="2400" b="1" dirty="0"/>
              <a:t> </a:t>
            </a:r>
            <a:r>
              <a:rPr lang="ru-RU" sz="2400" b="1" dirty="0" err="1"/>
              <a:t>фільмах</a:t>
            </a:r>
            <a:r>
              <a:rPr lang="ru-RU" sz="2400" b="1" dirty="0"/>
              <a:t> </a:t>
            </a:r>
            <a:r>
              <a:rPr lang="ru-RU" sz="2400" b="1" dirty="0" err="1"/>
              <a:t>здоларів.аробив</a:t>
            </a:r>
            <a:r>
              <a:rPr lang="ru-RU" sz="2400" b="1" dirty="0"/>
              <a:t> </a:t>
            </a:r>
            <a:r>
              <a:rPr lang="ru-RU" sz="2400" b="1" dirty="0" err="1"/>
              <a:t>близько</a:t>
            </a:r>
            <a:r>
              <a:rPr lang="ru-RU" sz="2400" b="1" dirty="0"/>
              <a:t> 10,5 млн. </a:t>
            </a:r>
            <a:endParaRPr lang="ru-RU" sz="2400" b="1" dirty="0" smtClean="0"/>
          </a:p>
          <a:p>
            <a:pPr>
              <a:buClr>
                <a:schemeClr val="bg1"/>
              </a:buClr>
            </a:pPr>
            <a:r>
              <a:rPr lang="ru-RU" sz="2400" b="1" dirty="0" err="1"/>
              <a:t>Під</a:t>
            </a:r>
            <a:r>
              <a:rPr lang="ru-RU" sz="2400" b="1" dirty="0"/>
              <a:t> час </a:t>
            </a:r>
            <a:r>
              <a:rPr lang="ru-RU" sz="2400" b="1" dirty="0" err="1"/>
              <a:t>зйомок</a:t>
            </a:r>
            <a:r>
              <a:rPr lang="ru-RU" sz="2400" b="1" dirty="0"/>
              <a:t> </a:t>
            </a:r>
            <a:r>
              <a:rPr lang="ru-RU" sz="2400" b="1" dirty="0" err="1" smtClean="0"/>
              <a:t>фільмів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Чапліна</a:t>
            </a:r>
            <a:r>
              <a:rPr lang="ru-RU" sz="2400" b="1" dirty="0" smtClean="0"/>
              <a:t>, </a:t>
            </a:r>
            <a:r>
              <a:rPr lang="ru-RU" sz="2400" b="1" dirty="0" err="1"/>
              <a:t>відбувся</a:t>
            </a:r>
            <a:r>
              <a:rPr lang="ru-RU" sz="2400" b="1" dirty="0"/>
              <a:t> </a:t>
            </a:r>
            <a:r>
              <a:rPr lang="ru-RU" sz="2400" b="1" dirty="0" err="1"/>
              <a:t>всього</a:t>
            </a:r>
            <a:r>
              <a:rPr lang="ru-RU" sz="2400" b="1" dirty="0"/>
              <a:t> один </a:t>
            </a:r>
            <a:r>
              <a:rPr lang="ru-RU" sz="2400" b="1" dirty="0" err="1"/>
              <a:t>нещасний</a:t>
            </a:r>
            <a:r>
              <a:rPr lang="ru-RU" sz="2400" b="1" dirty="0"/>
              <a:t> </a:t>
            </a:r>
            <a:r>
              <a:rPr lang="ru-RU" sz="2400" b="1" dirty="0" err="1"/>
              <a:t>випадок</a:t>
            </a:r>
            <a:r>
              <a:rPr lang="ru-RU" sz="2400" b="1" dirty="0"/>
              <a:t>. Травму </a:t>
            </a:r>
            <a:r>
              <a:rPr lang="ru-RU" sz="2400" b="1" dirty="0" err="1"/>
              <a:t>отримав</a:t>
            </a:r>
            <a:r>
              <a:rPr lang="ru-RU" sz="2400" b="1" dirty="0"/>
              <a:t> сам </a:t>
            </a:r>
            <a:r>
              <a:rPr lang="ru-RU" sz="2400" b="1" dirty="0" err="1" smtClean="0"/>
              <a:t>чолов</a:t>
            </a:r>
            <a:r>
              <a:rPr lang="uk-UA" sz="2400" b="1" dirty="0" err="1" smtClean="0"/>
              <a:t>ік</a:t>
            </a:r>
            <a:r>
              <a:rPr lang="ru-RU" sz="2400" b="1" dirty="0" smtClean="0"/>
              <a:t> </a:t>
            </a:r>
            <a:r>
              <a:rPr lang="ru-RU" sz="2400" b="1" dirty="0"/>
              <a:t>на </a:t>
            </a:r>
            <a:r>
              <a:rPr lang="ru-RU" sz="2400" b="1" dirty="0" err="1"/>
              <a:t>зйомках</a:t>
            </a:r>
            <a:r>
              <a:rPr lang="ru-RU" sz="2400" b="1" dirty="0"/>
              <a:t> </a:t>
            </a:r>
            <a:r>
              <a:rPr lang="ru-RU" sz="2400" b="1" dirty="0" err="1"/>
              <a:t>фільму</a:t>
            </a:r>
            <a:r>
              <a:rPr lang="ru-RU" sz="2400" b="1" dirty="0"/>
              <a:t> «Тиха </a:t>
            </a:r>
            <a:r>
              <a:rPr lang="ru-RU" sz="2400" b="1" dirty="0" err="1"/>
              <a:t>вулиця</a:t>
            </a:r>
            <a:r>
              <a:rPr lang="ru-RU" sz="2400" b="1" dirty="0"/>
              <a:t>». </a:t>
            </a:r>
            <a:endParaRPr lang="ru-RU" sz="2400" b="1" dirty="0" smtClean="0"/>
          </a:p>
          <a:p>
            <a:pPr>
              <a:buClr>
                <a:schemeClr val="bg1"/>
              </a:buClr>
            </a:pPr>
            <a:r>
              <a:rPr lang="ru-RU" sz="2400" b="1" dirty="0" err="1"/>
              <a:t>Чаплін</a:t>
            </a:r>
            <a:r>
              <a:rPr lang="ru-RU" sz="2400" b="1" dirty="0"/>
              <a:t> одного разу брав участь в </a:t>
            </a:r>
            <a:r>
              <a:rPr lang="ru-RU" sz="2400" b="1" dirty="0" err="1"/>
              <a:t>конкурсі</a:t>
            </a:r>
            <a:r>
              <a:rPr lang="ru-RU" sz="2400" b="1" dirty="0"/>
              <a:t> </a:t>
            </a:r>
            <a:r>
              <a:rPr lang="ru-RU" sz="2400" b="1" dirty="0" err="1"/>
              <a:t>двійників</a:t>
            </a:r>
            <a:r>
              <a:rPr lang="ru-RU" sz="2400" b="1" dirty="0"/>
              <a:t> </a:t>
            </a:r>
            <a:r>
              <a:rPr lang="ru-RU" sz="2400" b="1" dirty="0" err="1"/>
              <a:t>Волоцюги</a:t>
            </a:r>
            <a:r>
              <a:rPr lang="ru-RU" sz="2400" b="1" dirty="0"/>
              <a:t>. За </a:t>
            </a:r>
            <a:r>
              <a:rPr lang="ru-RU" sz="2400" b="1" dirty="0" err="1"/>
              <a:t>однією</a:t>
            </a:r>
            <a:r>
              <a:rPr lang="ru-RU" sz="2400" b="1" dirty="0"/>
              <a:t> </a:t>
            </a:r>
            <a:r>
              <a:rPr lang="ru-RU" sz="2400" b="1" dirty="0" err="1"/>
              <a:t>версією</a:t>
            </a:r>
            <a:r>
              <a:rPr lang="ru-RU" sz="2400" b="1" dirty="0"/>
              <a:t> </a:t>
            </a:r>
            <a:r>
              <a:rPr lang="ru-RU" sz="2400" b="1" dirty="0" err="1"/>
              <a:t>він</a:t>
            </a:r>
            <a:r>
              <a:rPr lang="ru-RU" sz="2400" b="1" dirty="0"/>
              <a:t> </a:t>
            </a:r>
            <a:r>
              <a:rPr lang="ru-RU" sz="2400" b="1" dirty="0" err="1"/>
              <a:t>зайняв</a:t>
            </a:r>
            <a:r>
              <a:rPr lang="ru-RU" sz="2400" b="1" dirty="0"/>
              <a:t> у </a:t>
            </a:r>
            <a:r>
              <a:rPr lang="ru-RU" sz="2400" b="1" dirty="0" err="1"/>
              <a:t>конкурсі</a:t>
            </a:r>
            <a:r>
              <a:rPr lang="ru-RU" sz="2400" b="1" dirty="0"/>
              <a:t> друге </a:t>
            </a:r>
            <a:r>
              <a:rPr lang="ru-RU" sz="2400" b="1" dirty="0" err="1"/>
              <a:t>місце</a:t>
            </a:r>
            <a:r>
              <a:rPr lang="ru-RU" sz="2400" b="1" dirty="0"/>
              <a:t>, за </a:t>
            </a:r>
            <a:r>
              <a:rPr lang="ru-RU" sz="2400" b="1" dirty="0" err="1"/>
              <a:t>іншою</a:t>
            </a:r>
            <a:r>
              <a:rPr lang="ru-RU" sz="2400" b="1" dirty="0"/>
              <a:t> </a:t>
            </a:r>
            <a:r>
              <a:rPr lang="ru-RU" sz="2400" b="1" dirty="0" err="1"/>
              <a:t>версією</a:t>
            </a:r>
            <a:r>
              <a:rPr lang="ru-RU" sz="2400" b="1" dirty="0"/>
              <a:t> - </a:t>
            </a:r>
            <a:r>
              <a:rPr lang="ru-RU" sz="2400" b="1" dirty="0" err="1"/>
              <a:t>третє</a:t>
            </a:r>
            <a:r>
              <a:rPr lang="ru-RU" sz="2400" b="1" dirty="0"/>
              <a:t>, за </a:t>
            </a:r>
            <a:r>
              <a:rPr lang="ru-RU" sz="2400" b="1" dirty="0" err="1"/>
              <a:t>третьою</a:t>
            </a:r>
            <a:r>
              <a:rPr lang="ru-RU" sz="2400" b="1" dirty="0"/>
              <a:t> </a:t>
            </a:r>
            <a:r>
              <a:rPr lang="ru-RU" sz="2400" b="1" dirty="0" err="1"/>
              <a:t>версією</a:t>
            </a:r>
            <a:r>
              <a:rPr lang="ru-RU" sz="2400" b="1" dirty="0"/>
              <a:t> - </a:t>
            </a:r>
            <a:r>
              <a:rPr lang="ru-RU" sz="2400" b="1" dirty="0" err="1"/>
              <a:t>п'яте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32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65304"/>
            <a:ext cx="9144000" cy="692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Чарлі </a:t>
            </a:r>
            <a:r>
              <a:rPr lang="uk-UA" b="1" spc="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чаплін</a:t>
            </a:r>
            <a:r>
              <a:rPr lang="uk-UA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та його родина </a:t>
            </a:r>
            <a:endParaRPr lang="ru-RU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14" y="0"/>
            <a:ext cx="9178913" cy="6184665"/>
          </a:xfrm>
        </p:spPr>
      </p:pic>
    </p:spTree>
    <p:extLst>
      <p:ext uri="{BB962C8B-B14F-4D97-AF65-F5344CB8AC3E}">
        <p14:creationId xmlns:p14="http://schemas.microsoft.com/office/powerpoint/2010/main" val="322130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270</TotalTime>
  <Words>251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Ч А Р Л І  Ч А П Л І Н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Марка яка вийшла в cша           1914 року</vt:lpstr>
      <vt:lpstr>               КАДРИ з Фільму «Великий Диктатор»</vt:lpstr>
      <vt:lpstr>                                   Цікаві факти</vt:lpstr>
      <vt:lpstr>Чарлі чаплін  та його родина </vt:lpstr>
      <vt:lpstr>Чарлі у молодому та літньому віці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 А Р Л І  Ч А П Л І Н</dc:title>
  <dc:creator>Андрей</dc:creator>
  <cp:lastModifiedBy>Андрей</cp:lastModifiedBy>
  <cp:revision>18</cp:revision>
  <dcterms:created xsi:type="dcterms:W3CDTF">2013-12-03T16:54:47Z</dcterms:created>
  <dcterms:modified xsi:type="dcterms:W3CDTF">2013-12-10T19:26:00Z</dcterms:modified>
</cp:coreProperties>
</file>