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8"/>
  </p:notesMasterIdLst>
  <p:sldIdLst>
    <p:sldId id="267" r:id="rId2"/>
    <p:sldId id="266" r:id="rId3"/>
    <p:sldId id="256" r:id="rId4"/>
    <p:sldId id="261" r:id="rId5"/>
    <p:sldId id="263" r:id="rId6"/>
    <p:sldId id="257" r:id="rId7"/>
    <p:sldId id="264" r:id="rId8"/>
    <p:sldId id="265" r:id="rId9"/>
    <p:sldId id="262" r:id="rId10"/>
    <p:sldId id="268" r:id="rId11"/>
    <p:sldId id="271" r:id="rId12"/>
    <p:sldId id="272" r:id="rId13"/>
    <p:sldId id="270" r:id="rId14"/>
    <p:sldId id="269" r:id="rId15"/>
    <p:sldId id="273" r:id="rId16"/>
    <p:sldId id="27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3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803" autoAdjust="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5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EC06C5-E7EB-43C9-8141-DDFF42EE6E29}" type="doc">
      <dgm:prSet loTypeId="urn:microsoft.com/office/officeart/2005/8/layout/hList3" loCatId="list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F3CA866A-11B0-4AF1-9425-6087F0CA78D6}">
      <dgm:prSet phldrT="[Текст]"/>
      <dgm:spPr/>
      <dgm:t>
        <a:bodyPr/>
        <a:lstStyle/>
        <a:p>
          <a:r>
            <a:rPr lang="uk-UA" b="1" i="1" dirty="0" smtClean="0"/>
            <a:t>Більше 6,2 % ВНП призначено на систему освіти</a:t>
          </a:r>
          <a:r>
            <a:rPr lang="uk-UA" dirty="0" smtClean="0"/>
            <a:t> </a:t>
          </a:r>
          <a:endParaRPr lang="ru-RU" dirty="0"/>
        </a:p>
      </dgm:t>
    </dgm:pt>
    <dgm:pt modelId="{3390EA26-70CB-444C-BB95-EF2CF4A1EF9F}" type="parTrans" cxnId="{DD1A1C67-43B1-4473-A5DB-62F7316FEDEA}">
      <dgm:prSet/>
      <dgm:spPr/>
      <dgm:t>
        <a:bodyPr/>
        <a:lstStyle/>
        <a:p>
          <a:endParaRPr lang="ru-RU"/>
        </a:p>
      </dgm:t>
    </dgm:pt>
    <dgm:pt modelId="{3AEA5D27-FAA1-4C59-99FC-0B74A37AF7F8}" type="sibTrans" cxnId="{DD1A1C67-43B1-4473-A5DB-62F7316FEDEA}">
      <dgm:prSet/>
      <dgm:spPr/>
      <dgm:t>
        <a:bodyPr/>
        <a:lstStyle/>
        <a:p>
          <a:endParaRPr lang="ru-RU"/>
        </a:p>
      </dgm:t>
    </dgm:pt>
    <dgm:pt modelId="{9B0C451B-3F02-4F1B-B27E-CDC4C065DDF2}">
      <dgm:prSet phldrT="[Текст]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uk-UA" b="1" i="1" dirty="0" smtClean="0"/>
            <a:t>Більше 2,2 мільйона студентів навчається у Франції</a:t>
          </a:r>
          <a:endParaRPr lang="ru-RU" b="1" i="1" dirty="0"/>
        </a:p>
      </dgm:t>
    </dgm:pt>
    <dgm:pt modelId="{6DCC9F02-233F-4F49-8748-848DD82EAEAA}" type="parTrans" cxnId="{AE0F6D12-BA67-4758-A9ED-BD2AF0123830}">
      <dgm:prSet/>
      <dgm:spPr/>
      <dgm:t>
        <a:bodyPr/>
        <a:lstStyle/>
        <a:p>
          <a:endParaRPr lang="ru-RU"/>
        </a:p>
      </dgm:t>
    </dgm:pt>
    <dgm:pt modelId="{06C2591E-9350-4411-B293-03A400579064}" type="sibTrans" cxnId="{AE0F6D12-BA67-4758-A9ED-BD2AF0123830}">
      <dgm:prSet/>
      <dgm:spPr/>
      <dgm:t>
        <a:bodyPr/>
        <a:lstStyle/>
        <a:p>
          <a:endParaRPr lang="ru-RU"/>
        </a:p>
      </dgm:t>
    </dgm:pt>
    <dgm:pt modelId="{85843379-7B52-4DAA-8F1E-50B5FC1AF575}">
      <dgm:prSet phldrT="[Текст]" phldr="1"/>
      <dgm:spPr/>
      <dgm:t>
        <a:bodyPr/>
        <a:lstStyle/>
        <a:p>
          <a:endParaRPr lang="ru-RU" dirty="0"/>
        </a:p>
      </dgm:t>
    </dgm:pt>
    <dgm:pt modelId="{BB024B5A-BE83-486C-872E-83346A759A56}" type="parTrans" cxnId="{5AF348F5-83B8-43BA-9E81-25C4F9876E8F}">
      <dgm:prSet/>
      <dgm:spPr/>
      <dgm:t>
        <a:bodyPr/>
        <a:lstStyle/>
        <a:p>
          <a:endParaRPr lang="ru-RU"/>
        </a:p>
      </dgm:t>
    </dgm:pt>
    <dgm:pt modelId="{AE2B9B74-6C05-4A71-BC81-DA91B750B3B8}" type="sibTrans" cxnId="{5AF348F5-83B8-43BA-9E81-25C4F9876E8F}">
      <dgm:prSet/>
      <dgm:spPr/>
      <dgm:t>
        <a:bodyPr/>
        <a:lstStyle/>
        <a:p>
          <a:endParaRPr lang="ru-RU"/>
        </a:p>
      </dgm:t>
    </dgm:pt>
    <dgm:pt modelId="{B8240A25-814C-45AC-B001-337B81EA11D4}">
      <dgm:prSet phldrT="[Текст]"/>
      <dgm:spPr/>
      <dgm:t>
        <a:bodyPr/>
        <a:lstStyle/>
        <a:p>
          <a:endParaRPr lang="ru-RU"/>
        </a:p>
      </dgm:t>
    </dgm:pt>
    <dgm:pt modelId="{9CFE1764-82B6-4C86-8DBA-58F3472069A5}" type="parTrans" cxnId="{CC4CA8BE-5369-440E-AB79-600AB9D88769}">
      <dgm:prSet/>
      <dgm:spPr/>
      <dgm:t>
        <a:bodyPr/>
        <a:lstStyle/>
        <a:p>
          <a:endParaRPr lang="ru-RU"/>
        </a:p>
      </dgm:t>
    </dgm:pt>
    <dgm:pt modelId="{AD8558BB-BB92-4479-B649-2EE885ACB794}" type="sibTrans" cxnId="{CC4CA8BE-5369-440E-AB79-600AB9D88769}">
      <dgm:prSet/>
      <dgm:spPr/>
      <dgm:t>
        <a:bodyPr/>
        <a:lstStyle/>
        <a:p>
          <a:endParaRPr lang="ru-RU"/>
        </a:p>
      </dgm:t>
    </dgm:pt>
    <dgm:pt modelId="{CD50D613-7886-4D96-9D78-F4DE7910E5AE}">
      <dgm:prSet phldrT="[Текст]"/>
      <dgm:spPr/>
      <dgm:t>
        <a:bodyPr/>
        <a:lstStyle/>
        <a:p>
          <a:endParaRPr lang="ru-RU"/>
        </a:p>
      </dgm:t>
    </dgm:pt>
    <dgm:pt modelId="{4D0DE3FB-051C-4B95-93DF-109BF5412D61}" type="parTrans" cxnId="{2632E803-EE0D-42B7-86F2-BBAE28CF5450}">
      <dgm:prSet/>
      <dgm:spPr/>
      <dgm:t>
        <a:bodyPr/>
        <a:lstStyle/>
        <a:p>
          <a:endParaRPr lang="ru-RU"/>
        </a:p>
      </dgm:t>
    </dgm:pt>
    <dgm:pt modelId="{7BF18A9C-5B23-4537-AA17-42E316EC93AD}" type="sibTrans" cxnId="{2632E803-EE0D-42B7-86F2-BBAE28CF5450}">
      <dgm:prSet/>
      <dgm:spPr/>
      <dgm:t>
        <a:bodyPr/>
        <a:lstStyle/>
        <a:p>
          <a:endParaRPr lang="ru-RU"/>
        </a:p>
      </dgm:t>
    </dgm:pt>
    <dgm:pt modelId="{1590C84A-E27D-4A6C-9ED4-9D57B7408052}">
      <dgm:prSet phldrT="[Текст]" phldr="1"/>
      <dgm:spPr/>
      <dgm:t>
        <a:bodyPr/>
        <a:lstStyle/>
        <a:p>
          <a:endParaRPr lang="ru-RU"/>
        </a:p>
      </dgm:t>
    </dgm:pt>
    <dgm:pt modelId="{D5BDDB96-8D21-4BEC-AADE-BC2B11C16E01}" type="parTrans" cxnId="{4EFA5109-9C29-49EE-8353-58FCB3B980FC}">
      <dgm:prSet/>
      <dgm:spPr/>
      <dgm:t>
        <a:bodyPr/>
        <a:lstStyle/>
        <a:p>
          <a:endParaRPr lang="ru-RU"/>
        </a:p>
      </dgm:t>
    </dgm:pt>
    <dgm:pt modelId="{E3804BF5-DBCB-4237-9E5C-C269FDCBD400}" type="sibTrans" cxnId="{4EFA5109-9C29-49EE-8353-58FCB3B980FC}">
      <dgm:prSet/>
      <dgm:spPr/>
      <dgm:t>
        <a:bodyPr/>
        <a:lstStyle/>
        <a:p>
          <a:endParaRPr lang="ru-RU"/>
        </a:p>
      </dgm:t>
    </dgm:pt>
    <dgm:pt modelId="{1A37A09C-A73A-4565-A341-90ABECCB70EA}">
      <dgm:prSet phldrT="[Текст]" phldr="1"/>
      <dgm:spPr/>
      <dgm:t>
        <a:bodyPr/>
        <a:lstStyle/>
        <a:p>
          <a:endParaRPr lang="ru-RU" dirty="0"/>
        </a:p>
      </dgm:t>
    </dgm:pt>
    <dgm:pt modelId="{1DDE9D3A-2919-4FE2-9283-449321F3FCF1}" type="parTrans" cxnId="{541B486F-47A4-430B-8FF3-3D963F6701F7}">
      <dgm:prSet/>
      <dgm:spPr/>
      <dgm:t>
        <a:bodyPr/>
        <a:lstStyle/>
        <a:p>
          <a:endParaRPr lang="ru-RU"/>
        </a:p>
      </dgm:t>
    </dgm:pt>
    <dgm:pt modelId="{81905AD2-B0A2-41D0-A52E-271D5B93249D}" type="sibTrans" cxnId="{541B486F-47A4-430B-8FF3-3D963F6701F7}">
      <dgm:prSet/>
      <dgm:spPr/>
      <dgm:t>
        <a:bodyPr/>
        <a:lstStyle/>
        <a:p>
          <a:endParaRPr lang="ru-RU"/>
        </a:p>
      </dgm:t>
    </dgm:pt>
    <dgm:pt modelId="{7E5B8E67-C272-4068-B571-764D33E55BE8}">
      <dgm:prSet phldrT="[Текст]" phldr="1"/>
      <dgm:spPr/>
      <dgm:t>
        <a:bodyPr/>
        <a:lstStyle/>
        <a:p>
          <a:endParaRPr lang="ru-RU"/>
        </a:p>
      </dgm:t>
    </dgm:pt>
    <dgm:pt modelId="{B04D2984-3E16-422B-AEC8-42D77B8ADF71}" type="parTrans" cxnId="{415C26D0-5C1A-4B20-9E82-1184094C9AF7}">
      <dgm:prSet/>
      <dgm:spPr/>
      <dgm:t>
        <a:bodyPr/>
        <a:lstStyle/>
        <a:p>
          <a:endParaRPr lang="ru-RU"/>
        </a:p>
      </dgm:t>
    </dgm:pt>
    <dgm:pt modelId="{D8873C90-1FB4-4373-AE4A-9B4C86089B72}" type="sibTrans" cxnId="{415C26D0-5C1A-4B20-9E82-1184094C9AF7}">
      <dgm:prSet/>
      <dgm:spPr/>
      <dgm:t>
        <a:bodyPr/>
        <a:lstStyle/>
        <a:p>
          <a:endParaRPr lang="ru-RU"/>
        </a:p>
      </dgm:t>
    </dgm:pt>
    <dgm:pt modelId="{65B94302-AB11-496C-94B7-81481F9AD8F9}">
      <dgm:prSet phldrT="[Текст]"/>
      <dgm:spPr>
        <a:solidFill>
          <a:srgbClr val="7030A0"/>
        </a:solidFill>
      </dgm:spPr>
      <dgm:t>
        <a:bodyPr/>
        <a:lstStyle/>
        <a:p>
          <a:r>
            <a:rPr lang="uk-UA" dirty="0" smtClean="0"/>
            <a:t>КЛЮЧОВІ ЦИФРИ</a:t>
          </a:r>
          <a:endParaRPr lang="ru-RU" dirty="0"/>
        </a:p>
      </dgm:t>
    </dgm:pt>
    <dgm:pt modelId="{3E1FE05C-EEEE-4B21-BBB0-414B4D064231}" type="sibTrans" cxnId="{35896092-11B8-48D7-BA67-A5E2765832FC}">
      <dgm:prSet/>
      <dgm:spPr/>
      <dgm:t>
        <a:bodyPr/>
        <a:lstStyle/>
        <a:p>
          <a:endParaRPr lang="ru-RU"/>
        </a:p>
      </dgm:t>
    </dgm:pt>
    <dgm:pt modelId="{32113F4A-08E8-4624-9F89-6D8D38FC508B}" type="parTrans" cxnId="{35896092-11B8-48D7-BA67-A5E2765832FC}">
      <dgm:prSet/>
      <dgm:spPr/>
      <dgm:t>
        <a:bodyPr/>
        <a:lstStyle/>
        <a:p>
          <a:endParaRPr lang="ru-RU"/>
        </a:p>
      </dgm:t>
    </dgm:pt>
    <dgm:pt modelId="{4F3A75AE-27CF-42C9-B0AC-63B76E827E3E}">
      <dgm:prSet phldrT="[Текст]" phldr="1"/>
      <dgm:spPr/>
      <dgm:t>
        <a:bodyPr/>
        <a:lstStyle/>
        <a:p>
          <a:endParaRPr lang="ru-RU" dirty="0"/>
        </a:p>
      </dgm:t>
    </dgm:pt>
    <dgm:pt modelId="{8AB7B4BF-9B31-496F-8BA2-D5FD836BAFD0}" type="parTrans" cxnId="{8785F9D1-E40B-44FE-8DF0-AD5CDB89A0CE}">
      <dgm:prSet/>
      <dgm:spPr/>
      <dgm:t>
        <a:bodyPr/>
        <a:lstStyle/>
        <a:p>
          <a:endParaRPr lang="ru-RU"/>
        </a:p>
      </dgm:t>
    </dgm:pt>
    <dgm:pt modelId="{2EB3366B-E943-4125-A573-5BF3BBDC2755}" type="sibTrans" cxnId="{8785F9D1-E40B-44FE-8DF0-AD5CDB89A0CE}">
      <dgm:prSet/>
      <dgm:spPr/>
      <dgm:t>
        <a:bodyPr/>
        <a:lstStyle/>
        <a:p>
          <a:endParaRPr lang="ru-RU"/>
        </a:p>
      </dgm:t>
    </dgm:pt>
    <dgm:pt modelId="{2F5055ED-22C9-4D1C-906D-89DFF5ED8CFE}">
      <dgm:prSet phldrT="[Текст]"/>
      <dgm:spPr/>
      <dgm:t>
        <a:bodyPr/>
        <a:lstStyle/>
        <a:p>
          <a:endParaRPr lang="ru-RU"/>
        </a:p>
      </dgm:t>
    </dgm:pt>
    <dgm:pt modelId="{EA1CB2AB-C448-4B05-B328-6FCFD5B05CE6}" type="parTrans" cxnId="{B6C8BFB3-928F-466B-AEC6-E82673BF9901}">
      <dgm:prSet/>
      <dgm:spPr/>
      <dgm:t>
        <a:bodyPr/>
        <a:lstStyle/>
        <a:p>
          <a:endParaRPr lang="ru-RU"/>
        </a:p>
      </dgm:t>
    </dgm:pt>
    <dgm:pt modelId="{ED93D2E0-E008-4C93-972E-170E8A6C0436}" type="sibTrans" cxnId="{B6C8BFB3-928F-466B-AEC6-E82673BF9901}">
      <dgm:prSet/>
      <dgm:spPr/>
      <dgm:t>
        <a:bodyPr/>
        <a:lstStyle/>
        <a:p>
          <a:endParaRPr lang="ru-RU"/>
        </a:p>
      </dgm:t>
    </dgm:pt>
    <dgm:pt modelId="{E9C6C5D2-00F6-49D2-BAD3-905552A85CFD}">
      <dgm:prSet phldrT="[Текст]"/>
      <dgm:spPr>
        <a:solidFill>
          <a:srgbClr val="FFFF00"/>
        </a:solidFill>
      </dgm:spPr>
      <dgm:t>
        <a:bodyPr/>
        <a:lstStyle/>
        <a:p>
          <a:r>
            <a:rPr lang="uk-UA" b="1" i="1" dirty="0" smtClean="0">
              <a:solidFill>
                <a:schemeClr val="tx1"/>
              </a:solidFill>
            </a:rPr>
            <a:t>Більше 23% національного бюджету витрачається на освіту  </a:t>
          </a:r>
          <a:endParaRPr lang="ru-RU" b="1" i="1" dirty="0">
            <a:solidFill>
              <a:schemeClr val="tx1"/>
            </a:solidFill>
          </a:endParaRPr>
        </a:p>
      </dgm:t>
    </dgm:pt>
    <dgm:pt modelId="{7FFB1C7D-CBB9-4475-BF7B-202299BB356A}" type="parTrans" cxnId="{2459D7D1-C9D9-4DDC-B3A7-0D0EA26769ED}">
      <dgm:prSet/>
      <dgm:spPr/>
    </dgm:pt>
    <dgm:pt modelId="{BEA0B781-1369-40C0-9A8F-FD8CE3FDB3A3}" type="sibTrans" cxnId="{2459D7D1-C9D9-4DDC-B3A7-0D0EA26769ED}">
      <dgm:prSet/>
      <dgm:spPr/>
    </dgm:pt>
    <dgm:pt modelId="{28CE537D-9B98-4E19-8A2D-5CDB80020232}" type="pres">
      <dgm:prSet presAssocID="{E3EC06C5-E7EB-43C9-8141-DDFF42EE6E29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A480FB6-B86E-44F1-8832-754C96176BF4}" type="pres">
      <dgm:prSet presAssocID="{65B94302-AB11-496C-94B7-81481F9AD8F9}" presName="roof" presStyleLbl="dkBgShp" presStyleIdx="0" presStyleCnt="2"/>
      <dgm:spPr/>
      <dgm:t>
        <a:bodyPr/>
        <a:lstStyle/>
        <a:p>
          <a:endParaRPr lang="ru-RU"/>
        </a:p>
      </dgm:t>
    </dgm:pt>
    <dgm:pt modelId="{CD10DAB8-CF59-42B0-8EB8-66E78CE7CBD7}" type="pres">
      <dgm:prSet presAssocID="{65B94302-AB11-496C-94B7-81481F9AD8F9}" presName="pillars" presStyleCnt="0"/>
      <dgm:spPr/>
      <dgm:t>
        <a:bodyPr/>
        <a:lstStyle/>
        <a:p>
          <a:endParaRPr lang="ru-RU"/>
        </a:p>
      </dgm:t>
    </dgm:pt>
    <dgm:pt modelId="{2F04587A-7302-462D-8993-8E1B8CF143A2}" type="pres">
      <dgm:prSet presAssocID="{65B94302-AB11-496C-94B7-81481F9AD8F9}" presName="pillar1" presStyleLbl="node1" presStyleIdx="0" presStyleCnt="3" custScaleX="65595" custScaleY="96372" custLinFactNeighborX="-10885" custLinFactNeighborY="-14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2A37AE-4341-4673-82ED-3E008347424F}" type="pres">
      <dgm:prSet presAssocID="{9B0C451B-3F02-4F1B-B27E-CDC4C065DDF2}" presName="pillarX" presStyleLbl="node1" presStyleIdx="1" presStyleCnt="3" custScaleX="68302" custScaleY="99339" custLinFactX="80" custLinFactNeighborX="100000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70253B-F909-43B5-B552-F6DE51C3869B}" type="pres">
      <dgm:prSet presAssocID="{E9C6C5D2-00F6-49D2-BAD3-905552A85CFD}" presName="pillarX" presStyleLbl="node1" presStyleIdx="2" presStyleCnt="3" custScaleX="63927" custScaleY="100001" custLinFactNeighborX="-67480" custLinFactNeighborY="3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2AC2BD-D4D0-42E5-943B-DC61C52FC275}" type="pres">
      <dgm:prSet presAssocID="{65B94302-AB11-496C-94B7-81481F9AD8F9}" presName="base" presStyleLbl="dkBgShp" presStyleIdx="1" presStyleCnt="2"/>
      <dgm:spPr/>
      <dgm:t>
        <a:bodyPr/>
        <a:lstStyle/>
        <a:p>
          <a:endParaRPr lang="ru-RU"/>
        </a:p>
      </dgm:t>
    </dgm:pt>
  </dgm:ptLst>
  <dgm:cxnLst>
    <dgm:cxn modelId="{B6C8BFB3-928F-466B-AEC6-E82673BF9901}" srcId="{E3EC06C5-E7EB-43C9-8141-DDFF42EE6E29}" destId="{2F5055ED-22C9-4D1C-906D-89DFF5ED8CFE}" srcOrd="1" destOrd="0" parTransId="{EA1CB2AB-C448-4B05-B328-6FCFD5B05CE6}" sibTransId="{ED93D2E0-E008-4C93-972E-170E8A6C0436}"/>
    <dgm:cxn modelId="{541B486F-47A4-430B-8FF3-3D963F6701F7}" srcId="{1590C84A-E27D-4A6C-9ED4-9D57B7408052}" destId="{1A37A09C-A73A-4565-A341-90ABECCB70EA}" srcOrd="0" destOrd="0" parTransId="{1DDE9D3A-2919-4FE2-9283-449321F3FCF1}" sibTransId="{81905AD2-B0A2-41D0-A52E-271D5B93249D}"/>
    <dgm:cxn modelId="{4EFA5109-9C29-49EE-8353-58FCB3B980FC}" srcId="{E3EC06C5-E7EB-43C9-8141-DDFF42EE6E29}" destId="{1590C84A-E27D-4A6C-9ED4-9D57B7408052}" srcOrd="4" destOrd="0" parTransId="{D5BDDB96-8D21-4BEC-AADE-BC2B11C16E01}" sibTransId="{E3804BF5-DBCB-4237-9E5C-C269FDCBD400}"/>
    <dgm:cxn modelId="{5AF348F5-83B8-43BA-9E81-25C4F9876E8F}" srcId="{E3EC06C5-E7EB-43C9-8141-DDFF42EE6E29}" destId="{85843379-7B52-4DAA-8F1E-50B5FC1AF575}" srcOrd="3" destOrd="0" parTransId="{BB024B5A-BE83-486C-872E-83346A759A56}" sibTransId="{AE2B9B74-6C05-4A71-BC81-DA91B750B3B8}"/>
    <dgm:cxn modelId="{DCD63854-3412-42CA-A15E-83F8DCC129E4}" type="presOf" srcId="{F3CA866A-11B0-4AF1-9425-6087F0CA78D6}" destId="{2F04587A-7302-462D-8993-8E1B8CF143A2}" srcOrd="0" destOrd="0" presId="urn:microsoft.com/office/officeart/2005/8/layout/hList3"/>
    <dgm:cxn modelId="{AE0F6D12-BA67-4758-A9ED-BD2AF0123830}" srcId="{65B94302-AB11-496C-94B7-81481F9AD8F9}" destId="{9B0C451B-3F02-4F1B-B27E-CDC4C065DDF2}" srcOrd="1" destOrd="0" parTransId="{6DCC9F02-233F-4F49-8748-848DD82EAEAA}" sibTransId="{06C2591E-9350-4411-B293-03A400579064}"/>
    <dgm:cxn modelId="{DD1A1C67-43B1-4473-A5DB-62F7316FEDEA}" srcId="{65B94302-AB11-496C-94B7-81481F9AD8F9}" destId="{F3CA866A-11B0-4AF1-9425-6087F0CA78D6}" srcOrd="0" destOrd="0" parTransId="{3390EA26-70CB-444C-BB95-EF2CF4A1EF9F}" sibTransId="{3AEA5D27-FAA1-4C59-99FC-0B74A37AF7F8}"/>
    <dgm:cxn modelId="{2459D7D1-C9D9-4DDC-B3A7-0D0EA26769ED}" srcId="{65B94302-AB11-496C-94B7-81481F9AD8F9}" destId="{E9C6C5D2-00F6-49D2-BAD3-905552A85CFD}" srcOrd="2" destOrd="0" parTransId="{7FFB1C7D-CBB9-4475-BF7B-202299BB356A}" sibTransId="{BEA0B781-1369-40C0-9A8F-FD8CE3FDB3A3}"/>
    <dgm:cxn modelId="{CEC21FE1-A50E-48A9-B7AD-0460F0BAF966}" type="presOf" srcId="{E9C6C5D2-00F6-49D2-BAD3-905552A85CFD}" destId="{D670253B-F909-43B5-B552-F6DE51C3869B}" srcOrd="0" destOrd="0" presId="urn:microsoft.com/office/officeart/2005/8/layout/hList3"/>
    <dgm:cxn modelId="{8785F9D1-E40B-44FE-8DF0-AD5CDB89A0CE}" srcId="{E3EC06C5-E7EB-43C9-8141-DDFF42EE6E29}" destId="{4F3A75AE-27CF-42C9-B0AC-63B76E827E3E}" srcOrd="2" destOrd="0" parTransId="{8AB7B4BF-9B31-496F-8BA2-D5FD836BAFD0}" sibTransId="{2EB3366B-E943-4125-A573-5BF3BBDC2755}"/>
    <dgm:cxn modelId="{415C26D0-5C1A-4B20-9E82-1184094C9AF7}" srcId="{1590C84A-E27D-4A6C-9ED4-9D57B7408052}" destId="{7E5B8E67-C272-4068-B571-764D33E55BE8}" srcOrd="1" destOrd="0" parTransId="{B04D2984-3E16-422B-AEC8-42D77B8ADF71}" sibTransId="{D8873C90-1FB4-4373-AE4A-9B4C86089B72}"/>
    <dgm:cxn modelId="{062B951C-A091-4C03-B314-62EAA04A9844}" type="presOf" srcId="{65B94302-AB11-496C-94B7-81481F9AD8F9}" destId="{2A480FB6-B86E-44F1-8832-754C96176BF4}" srcOrd="0" destOrd="0" presId="urn:microsoft.com/office/officeart/2005/8/layout/hList3"/>
    <dgm:cxn modelId="{75846958-1F1D-4205-9B3B-23F38996B898}" type="presOf" srcId="{9B0C451B-3F02-4F1B-B27E-CDC4C065DDF2}" destId="{E62A37AE-4341-4673-82ED-3E008347424F}" srcOrd="0" destOrd="0" presId="urn:microsoft.com/office/officeart/2005/8/layout/hList3"/>
    <dgm:cxn modelId="{33DD1979-E510-4ECF-B316-23B7224C94DB}" type="presOf" srcId="{E3EC06C5-E7EB-43C9-8141-DDFF42EE6E29}" destId="{28CE537D-9B98-4E19-8A2D-5CDB80020232}" srcOrd="0" destOrd="0" presId="urn:microsoft.com/office/officeart/2005/8/layout/hList3"/>
    <dgm:cxn modelId="{CC4CA8BE-5369-440E-AB79-600AB9D88769}" srcId="{85843379-7B52-4DAA-8F1E-50B5FC1AF575}" destId="{B8240A25-814C-45AC-B001-337B81EA11D4}" srcOrd="0" destOrd="0" parTransId="{9CFE1764-82B6-4C86-8DBA-58F3472069A5}" sibTransId="{AD8558BB-BB92-4479-B649-2EE885ACB794}"/>
    <dgm:cxn modelId="{35896092-11B8-48D7-BA67-A5E2765832FC}" srcId="{E3EC06C5-E7EB-43C9-8141-DDFF42EE6E29}" destId="{65B94302-AB11-496C-94B7-81481F9AD8F9}" srcOrd="0" destOrd="0" parTransId="{32113F4A-08E8-4624-9F89-6D8D38FC508B}" sibTransId="{3E1FE05C-EEEE-4B21-BBB0-414B4D064231}"/>
    <dgm:cxn modelId="{2632E803-EE0D-42B7-86F2-BBAE28CF5450}" srcId="{85843379-7B52-4DAA-8F1E-50B5FC1AF575}" destId="{CD50D613-7886-4D96-9D78-F4DE7910E5AE}" srcOrd="1" destOrd="0" parTransId="{4D0DE3FB-051C-4B95-93DF-109BF5412D61}" sibTransId="{7BF18A9C-5B23-4537-AA17-42E316EC93AD}"/>
    <dgm:cxn modelId="{B618B425-FDF3-46A4-B885-5E3BA0D03CC3}" type="presParOf" srcId="{28CE537D-9B98-4E19-8A2D-5CDB80020232}" destId="{2A480FB6-B86E-44F1-8832-754C96176BF4}" srcOrd="0" destOrd="0" presId="urn:microsoft.com/office/officeart/2005/8/layout/hList3"/>
    <dgm:cxn modelId="{85B8376C-481C-4F91-BB81-80AFBFCD0C1B}" type="presParOf" srcId="{28CE537D-9B98-4E19-8A2D-5CDB80020232}" destId="{CD10DAB8-CF59-42B0-8EB8-66E78CE7CBD7}" srcOrd="1" destOrd="0" presId="urn:microsoft.com/office/officeart/2005/8/layout/hList3"/>
    <dgm:cxn modelId="{8591229B-781D-4B83-8647-12A0C22DA00E}" type="presParOf" srcId="{CD10DAB8-CF59-42B0-8EB8-66E78CE7CBD7}" destId="{2F04587A-7302-462D-8993-8E1B8CF143A2}" srcOrd="0" destOrd="0" presId="urn:microsoft.com/office/officeart/2005/8/layout/hList3"/>
    <dgm:cxn modelId="{B15BAFD9-59EB-47C6-A93A-33BD6310E41D}" type="presParOf" srcId="{CD10DAB8-CF59-42B0-8EB8-66E78CE7CBD7}" destId="{E62A37AE-4341-4673-82ED-3E008347424F}" srcOrd="1" destOrd="0" presId="urn:microsoft.com/office/officeart/2005/8/layout/hList3"/>
    <dgm:cxn modelId="{F52792CB-2A9F-4727-ADA4-5B50E11ED3CF}" type="presParOf" srcId="{CD10DAB8-CF59-42B0-8EB8-66E78CE7CBD7}" destId="{D670253B-F909-43B5-B552-F6DE51C3869B}" srcOrd="2" destOrd="0" presId="urn:microsoft.com/office/officeart/2005/8/layout/hList3"/>
    <dgm:cxn modelId="{0303ECD1-1A72-4B13-9E60-FAA36A88366C}" type="presParOf" srcId="{28CE537D-9B98-4E19-8A2D-5CDB80020232}" destId="{692AC2BD-D4D0-42E5-943B-DC61C52FC275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8CEA09C-8FD9-439B-97D6-4847147AB9DE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6D0368E-5B82-44A7-B960-55E7BFFCCB7C}">
      <dgm:prSet phldrT="[Текст]"/>
      <dgm:spPr>
        <a:solidFill>
          <a:srgbClr val="FFFF00"/>
        </a:solidFill>
      </dgm:spPr>
      <dgm:t>
        <a:bodyPr/>
        <a:lstStyle/>
        <a:p>
          <a:r>
            <a:rPr lang="uk-UA" dirty="0" smtClean="0">
              <a:solidFill>
                <a:schemeClr val="tx1">
                  <a:lumMod val="75000"/>
                  <a:lumOff val="25000"/>
                </a:schemeClr>
              </a:solidFill>
            </a:rPr>
            <a:t>1 цикл</a:t>
          </a:r>
          <a:endParaRPr lang="ru-RU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65037BB5-CB13-4069-BE9A-341B7E7A6921}" type="parTrans" cxnId="{09736E8B-7D96-420D-9D79-A5F7270D49B2}">
      <dgm:prSet/>
      <dgm:spPr/>
      <dgm:t>
        <a:bodyPr/>
        <a:lstStyle/>
        <a:p>
          <a:endParaRPr lang="ru-RU"/>
        </a:p>
      </dgm:t>
    </dgm:pt>
    <dgm:pt modelId="{B06E35DC-96BA-4CDD-BD4D-F662454E9032}" type="sibTrans" cxnId="{09736E8B-7D96-420D-9D79-A5F7270D49B2}">
      <dgm:prSet/>
      <dgm:spPr/>
      <dgm:t>
        <a:bodyPr/>
        <a:lstStyle/>
        <a:p>
          <a:endParaRPr lang="ru-RU"/>
        </a:p>
      </dgm:t>
    </dgm:pt>
    <dgm:pt modelId="{B1B51E5D-BDCF-48BA-B838-D93D0899ADE0}">
      <dgm:prSet phldrT="[Текст]" custT="1"/>
      <dgm:spPr/>
      <dgm:t>
        <a:bodyPr/>
        <a:lstStyle/>
        <a:p>
          <a:r>
            <a:rPr lang="uk-UA" sz="1700" b="1" i="1" dirty="0" smtClean="0"/>
            <a:t>Загальна </a:t>
          </a:r>
          <a:r>
            <a:rPr lang="uk-UA" sz="1700" b="1" i="1" dirty="0" smtClean="0"/>
            <a:t>вища освіта(триває </a:t>
          </a:r>
          <a:r>
            <a:rPr lang="uk-UA" sz="1700" b="1" i="1" dirty="0" smtClean="0"/>
            <a:t>2 роки з </a:t>
          </a:r>
          <a:r>
            <a:rPr lang="uk-UA" sz="1700" b="1" i="1" dirty="0" smtClean="0"/>
            <a:t>присвоєнням </a:t>
          </a:r>
          <a:r>
            <a:rPr lang="uk-UA" sz="3200" b="1" i="1" dirty="0" smtClean="0"/>
            <a:t>1 </a:t>
          </a:r>
          <a:r>
            <a:rPr lang="uk-UA" sz="1700" b="1" i="1" dirty="0" smtClean="0"/>
            <a:t>академічної кваліфікації)</a:t>
          </a:r>
          <a:endParaRPr lang="ru-RU" sz="1700" b="1" i="1" dirty="0"/>
        </a:p>
      </dgm:t>
    </dgm:pt>
    <dgm:pt modelId="{01EFA1F4-74F1-4FA3-A739-78B67887A848}" type="parTrans" cxnId="{CE93809B-2E16-4214-974B-4E63EBA2B499}">
      <dgm:prSet/>
      <dgm:spPr/>
      <dgm:t>
        <a:bodyPr/>
        <a:lstStyle/>
        <a:p>
          <a:endParaRPr lang="ru-RU"/>
        </a:p>
      </dgm:t>
    </dgm:pt>
    <dgm:pt modelId="{524053A7-5568-474E-A9DB-E320E11F1B0D}" type="sibTrans" cxnId="{CE93809B-2E16-4214-974B-4E63EBA2B499}">
      <dgm:prSet/>
      <dgm:spPr/>
      <dgm:t>
        <a:bodyPr/>
        <a:lstStyle/>
        <a:p>
          <a:endParaRPr lang="ru-RU"/>
        </a:p>
      </dgm:t>
    </dgm:pt>
    <dgm:pt modelId="{78DE3E53-18F4-4EFC-85DA-FA872DA3B401}">
      <dgm:prSet phldrT="[Текст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uk-UA" dirty="0" smtClean="0"/>
            <a:t>2 цикл</a:t>
          </a:r>
          <a:endParaRPr lang="ru-RU" dirty="0"/>
        </a:p>
      </dgm:t>
    </dgm:pt>
    <dgm:pt modelId="{23BCA97B-7D76-4B80-8E18-DECA641078F7}" type="parTrans" cxnId="{7BAABB06-86C2-431A-98FF-6B884DECC930}">
      <dgm:prSet/>
      <dgm:spPr/>
      <dgm:t>
        <a:bodyPr/>
        <a:lstStyle/>
        <a:p>
          <a:endParaRPr lang="ru-RU"/>
        </a:p>
      </dgm:t>
    </dgm:pt>
    <dgm:pt modelId="{53855E62-BD50-48C9-92C8-49A9E2E67376}" type="sibTrans" cxnId="{7BAABB06-86C2-431A-98FF-6B884DECC930}">
      <dgm:prSet/>
      <dgm:spPr/>
      <dgm:t>
        <a:bodyPr/>
        <a:lstStyle/>
        <a:p>
          <a:endParaRPr lang="ru-RU"/>
        </a:p>
      </dgm:t>
    </dgm:pt>
    <dgm:pt modelId="{55BB2CA4-6348-418E-83BE-A496489F3320}">
      <dgm:prSet phldrT="[Текст]" custT="1"/>
      <dgm:spPr/>
      <dgm:t>
        <a:bodyPr/>
        <a:lstStyle/>
        <a:p>
          <a:r>
            <a:rPr lang="uk-UA" sz="2400" b="1" i="1" dirty="0" smtClean="0"/>
            <a:t>Поглиблення академічної кваліфікації і фахової підготовки</a:t>
          </a:r>
          <a:r>
            <a:rPr lang="uk-UA" sz="2900" b="1" i="1" dirty="0" smtClean="0"/>
            <a:t>(2-3 </a:t>
          </a:r>
          <a:r>
            <a:rPr lang="uk-UA" sz="2900" b="1" i="1" dirty="0" smtClean="0"/>
            <a:t>роки)</a:t>
          </a:r>
          <a:endParaRPr lang="ru-RU" sz="2900" b="1" i="1" dirty="0"/>
        </a:p>
      </dgm:t>
    </dgm:pt>
    <dgm:pt modelId="{F5520087-D61D-4D86-A725-3A40DA871C89}" type="parTrans" cxnId="{E7CB672A-3A7B-4BCB-855E-4EF932CBE352}">
      <dgm:prSet/>
      <dgm:spPr/>
      <dgm:t>
        <a:bodyPr/>
        <a:lstStyle/>
        <a:p>
          <a:endParaRPr lang="ru-RU"/>
        </a:p>
      </dgm:t>
    </dgm:pt>
    <dgm:pt modelId="{3F5B726F-D2E8-4685-A733-2DFF0D1F3FEF}" type="sibTrans" cxnId="{E7CB672A-3A7B-4BCB-855E-4EF932CBE352}">
      <dgm:prSet/>
      <dgm:spPr/>
      <dgm:t>
        <a:bodyPr/>
        <a:lstStyle/>
        <a:p>
          <a:endParaRPr lang="ru-RU"/>
        </a:p>
      </dgm:t>
    </dgm:pt>
    <dgm:pt modelId="{5C809DC6-E246-41FB-8199-A38E5B76FB86}">
      <dgm:prSet phldrT="[Текст]"/>
      <dgm:spPr/>
      <dgm:t>
        <a:bodyPr/>
        <a:lstStyle/>
        <a:p>
          <a:r>
            <a:rPr lang="uk-UA" dirty="0" smtClean="0"/>
            <a:t>3 цикл</a:t>
          </a:r>
          <a:endParaRPr lang="ru-RU" dirty="0"/>
        </a:p>
      </dgm:t>
    </dgm:pt>
    <dgm:pt modelId="{5ADDC450-5AE2-4C29-A066-281BB30C04A9}" type="parTrans" cxnId="{AE8F74B8-58BF-4B75-8A93-22A4DD16535A}">
      <dgm:prSet/>
      <dgm:spPr/>
      <dgm:t>
        <a:bodyPr/>
        <a:lstStyle/>
        <a:p>
          <a:endParaRPr lang="ru-RU"/>
        </a:p>
      </dgm:t>
    </dgm:pt>
    <dgm:pt modelId="{3AEDAB90-4A4B-4012-9DDE-6AFB081B17A2}" type="sibTrans" cxnId="{AE8F74B8-58BF-4B75-8A93-22A4DD16535A}">
      <dgm:prSet/>
      <dgm:spPr/>
      <dgm:t>
        <a:bodyPr/>
        <a:lstStyle/>
        <a:p>
          <a:endParaRPr lang="ru-RU"/>
        </a:p>
      </dgm:t>
    </dgm:pt>
    <dgm:pt modelId="{8C1F4916-1039-4E85-A911-6A7D6198858B}">
      <dgm:prSet phldrT="[Текст]" custT="1"/>
      <dgm:spPr/>
      <dgm:t>
        <a:bodyPr/>
        <a:lstStyle/>
        <a:p>
          <a:r>
            <a:rPr lang="en-US" sz="2800" b="1" i="1" dirty="0" smtClean="0"/>
            <a:t>1 </a:t>
          </a:r>
          <a:r>
            <a:rPr lang="ru-RU" sz="2800" b="1" i="1" dirty="0" err="1" smtClean="0"/>
            <a:t>р</a:t>
          </a:r>
          <a:r>
            <a:rPr lang="uk-UA" sz="2800" b="1" i="1" dirty="0" err="1" smtClean="0"/>
            <a:t>ік</a:t>
          </a:r>
          <a:r>
            <a:rPr lang="uk-UA" sz="2800" b="1" i="1" dirty="0" smtClean="0"/>
            <a:t> </a:t>
          </a:r>
          <a:r>
            <a:rPr lang="uk-UA" sz="1700" b="1" i="1" dirty="0" smtClean="0"/>
            <a:t>вузькофахового навчання-диплом з вищої спеціалізованої  освіти (</a:t>
          </a:r>
          <a:r>
            <a:rPr lang="en-US" sz="1700" b="1" i="1" dirty="0" smtClean="0"/>
            <a:t>DESS)</a:t>
          </a:r>
          <a:endParaRPr lang="ru-RU" sz="1700" b="1" i="1" dirty="0"/>
        </a:p>
      </dgm:t>
    </dgm:pt>
    <dgm:pt modelId="{D94F27DC-A909-4D86-B88B-CA968F0EB36F}" type="parTrans" cxnId="{1CC124C9-57CC-4439-9EF1-DA2F13EDF013}">
      <dgm:prSet/>
      <dgm:spPr/>
      <dgm:t>
        <a:bodyPr/>
        <a:lstStyle/>
        <a:p>
          <a:endParaRPr lang="ru-RU"/>
        </a:p>
      </dgm:t>
    </dgm:pt>
    <dgm:pt modelId="{E20D66E7-65B8-41AE-ADE2-B8D177F31852}" type="sibTrans" cxnId="{1CC124C9-57CC-4439-9EF1-DA2F13EDF013}">
      <dgm:prSet/>
      <dgm:spPr/>
      <dgm:t>
        <a:bodyPr/>
        <a:lstStyle/>
        <a:p>
          <a:endParaRPr lang="ru-RU"/>
        </a:p>
      </dgm:t>
    </dgm:pt>
    <dgm:pt modelId="{A1447FE0-1E07-403B-814F-32BC476E4B7D}">
      <dgm:prSet phldrT="[Текст]" custT="1"/>
      <dgm:spPr/>
      <dgm:t>
        <a:bodyPr/>
        <a:lstStyle/>
        <a:p>
          <a:r>
            <a:rPr lang="uk-UA" sz="2400" b="1" i="1" dirty="0" smtClean="0"/>
            <a:t>До 2 років </a:t>
          </a:r>
          <a:r>
            <a:rPr lang="uk-UA" sz="1700" b="1" i="1" dirty="0" smtClean="0"/>
            <a:t>навчання-диплом поглибленого навчання (</a:t>
          </a:r>
          <a:r>
            <a:rPr lang="en-US" sz="1700" b="1" i="1" dirty="0" smtClean="0"/>
            <a:t>DEA) </a:t>
          </a:r>
          <a:r>
            <a:rPr lang="ru-RU" sz="1700" b="1" i="1" dirty="0" err="1" smtClean="0"/>
            <a:t>з</a:t>
          </a:r>
          <a:r>
            <a:rPr lang="ru-RU" sz="1700" b="1" i="1" dirty="0" smtClean="0"/>
            <a:t> допуском до </a:t>
          </a:r>
          <a:r>
            <a:rPr lang="ru-RU" sz="1700" b="1" i="1" dirty="0" err="1" smtClean="0"/>
            <a:t>навчання</a:t>
          </a:r>
          <a:r>
            <a:rPr lang="ru-RU" sz="1700" b="1" i="1" dirty="0" smtClean="0"/>
            <a:t> у </a:t>
          </a:r>
          <a:r>
            <a:rPr lang="ru-RU" sz="1700" b="1" i="1" dirty="0" err="1" smtClean="0"/>
            <a:t>доктурськ</a:t>
          </a:r>
          <a:r>
            <a:rPr lang="uk-UA" sz="1700" b="1" i="1" dirty="0" err="1" smtClean="0"/>
            <a:t>ій</a:t>
          </a:r>
          <a:r>
            <a:rPr lang="uk-UA" sz="1700" b="1" i="1" dirty="0" smtClean="0"/>
            <a:t> студії</a:t>
          </a:r>
          <a:endParaRPr lang="ru-RU" sz="1700" b="1" i="1" dirty="0"/>
        </a:p>
      </dgm:t>
    </dgm:pt>
    <dgm:pt modelId="{FAB459F6-6489-4DA5-8558-CF0EEB3F993D}" type="parTrans" cxnId="{E7A8AA66-5EFD-4B3E-ACC7-DC823F816286}">
      <dgm:prSet/>
      <dgm:spPr/>
      <dgm:t>
        <a:bodyPr/>
        <a:lstStyle/>
        <a:p>
          <a:endParaRPr lang="ru-RU"/>
        </a:p>
      </dgm:t>
    </dgm:pt>
    <dgm:pt modelId="{E41D6398-2E3E-4960-BC83-5BE2DD2B5FCA}" type="sibTrans" cxnId="{E7A8AA66-5EFD-4B3E-ACC7-DC823F816286}">
      <dgm:prSet/>
      <dgm:spPr/>
      <dgm:t>
        <a:bodyPr/>
        <a:lstStyle/>
        <a:p>
          <a:endParaRPr lang="ru-RU"/>
        </a:p>
      </dgm:t>
    </dgm:pt>
    <dgm:pt modelId="{56FB1C1B-DD66-4151-81A1-E56E7DAEAB3D}" type="pres">
      <dgm:prSet presAssocID="{58CEA09C-8FD9-439B-97D6-4847147AB9D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7CF9230-A5BE-4224-A66F-F6E39C5D106C}" type="pres">
      <dgm:prSet presAssocID="{86D0368E-5B82-44A7-B960-55E7BFFCCB7C}" presName="composite" presStyleCnt="0"/>
      <dgm:spPr/>
    </dgm:pt>
    <dgm:pt modelId="{C401F3F1-C109-4439-982D-86126D82ABB2}" type="pres">
      <dgm:prSet presAssocID="{86D0368E-5B82-44A7-B960-55E7BFFCCB7C}" presName="parentText" presStyleLbl="alignNode1" presStyleIdx="0" presStyleCnt="3" custLinFactNeighborX="0" custLinFactNeighborY="1171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3E728A-E98C-482E-BE34-9AD988033E2F}" type="pres">
      <dgm:prSet presAssocID="{86D0368E-5B82-44A7-B960-55E7BFFCCB7C}" presName="descendantText" presStyleLbl="alignAcc1" presStyleIdx="0" presStyleCnt="3" custLinFactNeighborX="4258" custLinFactNeighborY="240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4009A9-D5D2-4D02-8B04-DB69E156F7F8}" type="pres">
      <dgm:prSet presAssocID="{B06E35DC-96BA-4CDD-BD4D-F662454E9032}" presName="sp" presStyleCnt="0"/>
      <dgm:spPr/>
    </dgm:pt>
    <dgm:pt modelId="{6D9C9181-E5CE-4638-AAEE-5B12F249ED75}" type="pres">
      <dgm:prSet presAssocID="{78DE3E53-18F4-4EFC-85DA-FA872DA3B401}" presName="composite" presStyleCnt="0"/>
      <dgm:spPr/>
    </dgm:pt>
    <dgm:pt modelId="{425D7CC2-8FF6-4354-BA32-5F1F90457B64}" type="pres">
      <dgm:prSet presAssocID="{78DE3E53-18F4-4EFC-85DA-FA872DA3B401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5F1A4F-311A-46C8-A240-DAD88AFECB3A}" type="pres">
      <dgm:prSet presAssocID="{78DE3E53-18F4-4EFC-85DA-FA872DA3B401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9F5E34-CDB7-4D73-92DB-31FA89A0FCA2}" type="pres">
      <dgm:prSet presAssocID="{53855E62-BD50-48C9-92C8-49A9E2E67376}" presName="sp" presStyleCnt="0"/>
      <dgm:spPr/>
    </dgm:pt>
    <dgm:pt modelId="{874A9E5E-44BE-41FD-875B-E0D2538FBEE5}" type="pres">
      <dgm:prSet presAssocID="{5C809DC6-E246-41FB-8199-A38E5B76FB86}" presName="composite" presStyleCnt="0"/>
      <dgm:spPr/>
    </dgm:pt>
    <dgm:pt modelId="{90560BA3-CB7B-48DE-95FE-3D8DA7DC3EB2}" type="pres">
      <dgm:prSet presAssocID="{5C809DC6-E246-41FB-8199-A38E5B76FB86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AAA0E4-7EAA-4AAE-A686-D51879AA24DD}" type="pres">
      <dgm:prSet presAssocID="{5C809DC6-E246-41FB-8199-A38E5B76FB86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E8F74B8-58BF-4B75-8A93-22A4DD16535A}" srcId="{58CEA09C-8FD9-439B-97D6-4847147AB9DE}" destId="{5C809DC6-E246-41FB-8199-A38E5B76FB86}" srcOrd="2" destOrd="0" parTransId="{5ADDC450-5AE2-4C29-A066-281BB30C04A9}" sibTransId="{3AEDAB90-4A4B-4012-9DDE-6AFB081B17A2}"/>
    <dgm:cxn modelId="{5149464E-C717-41A1-B40E-18650DEC2EF2}" type="presOf" srcId="{86D0368E-5B82-44A7-B960-55E7BFFCCB7C}" destId="{C401F3F1-C109-4439-982D-86126D82ABB2}" srcOrd="0" destOrd="0" presId="urn:microsoft.com/office/officeart/2005/8/layout/chevron2"/>
    <dgm:cxn modelId="{E7CB672A-3A7B-4BCB-855E-4EF932CBE352}" srcId="{78DE3E53-18F4-4EFC-85DA-FA872DA3B401}" destId="{55BB2CA4-6348-418E-83BE-A496489F3320}" srcOrd="0" destOrd="0" parTransId="{F5520087-D61D-4D86-A725-3A40DA871C89}" sibTransId="{3F5B726F-D2E8-4685-A733-2DFF0D1F3FEF}"/>
    <dgm:cxn modelId="{589E0E53-BB80-49AF-BB93-8F3843662217}" type="presOf" srcId="{A1447FE0-1E07-403B-814F-32BC476E4B7D}" destId="{F9AAA0E4-7EAA-4AAE-A686-D51879AA24DD}" srcOrd="0" destOrd="1" presId="urn:microsoft.com/office/officeart/2005/8/layout/chevron2"/>
    <dgm:cxn modelId="{836E55B7-7C53-4B90-A818-DD1D6654BAE7}" type="presOf" srcId="{55BB2CA4-6348-418E-83BE-A496489F3320}" destId="{CD5F1A4F-311A-46C8-A240-DAD88AFECB3A}" srcOrd="0" destOrd="0" presId="urn:microsoft.com/office/officeart/2005/8/layout/chevron2"/>
    <dgm:cxn modelId="{7BAABB06-86C2-431A-98FF-6B884DECC930}" srcId="{58CEA09C-8FD9-439B-97D6-4847147AB9DE}" destId="{78DE3E53-18F4-4EFC-85DA-FA872DA3B401}" srcOrd="1" destOrd="0" parTransId="{23BCA97B-7D76-4B80-8E18-DECA641078F7}" sibTransId="{53855E62-BD50-48C9-92C8-49A9E2E67376}"/>
    <dgm:cxn modelId="{CE93809B-2E16-4214-974B-4E63EBA2B499}" srcId="{86D0368E-5B82-44A7-B960-55E7BFFCCB7C}" destId="{B1B51E5D-BDCF-48BA-B838-D93D0899ADE0}" srcOrd="0" destOrd="0" parTransId="{01EFA1F4-74F1-4FA3-A739-78B67887A848}" sibTransId="{524053A7-5568-474E-A9DB-E320E11F1B0D}"/>
    <dgm:cxn modelId="{E3560078-21DB-4D65-AD0A-5BD4A7C24D98}" type="presOf" srcId="{58CEA09C-8FD9-439B-97D6-4847147AB9DE}" destId="{56FB1C1B-DD66-4151-81A1-E56E7DAEAB3D}" srcOrd="0" destOrd="0" presId="urn:microsoft.com/office/officeart/2005/8/layout/chevron2"/>
    <dgm:cxn modelId="{E7A8AA66-5EFD-4B3E-ACC7-DC823F816286}" srcId="{5C809DC6-E246-41FB-8199-A38E5B76FB86}" destId="{A1447FE0-1E07-403B-814F-32BC476E4B7D}" srcOrd="1" destOrd="0" parTransId="{FAB459F6-6489-4DA5-8558-CF0EEB3F993D}" sibTransId="{E41D6398-2E3E-4960-BC83-5BE2DD2B5FCA}"/>
    <dgm:cxn modelId="{1CC124C9-57CC-4439-9EF1-DA2F13EDF013}" srcId="{5C809DC6-E246-41FB-8199-A38E5B76FB86}" destId="{8C1F4916-1039-4E85-A911-6A7D6198858B}" srcOrd="0" destOrd="0" parTransId="{D94F27DC-A909-4D86-B88B-CA968F0EB36F}" sibTransId="{E20D66E7-65B8-41AE-ADE2-B8D177F31852}"/>
    <dgm:cxn modelId="{1AEF8D2C-0503-4967-94CD-71198BD2BA14}" type="presOf" srcId="{8C1F4916-1039-4E85-A911-6A7D6198858B}" destId="{F9AAA0E4-7EAA-4AAE-A686-D51879AA24DD}" srcOrd="0" destOrd="0" presId="urn:microsoft.com/office/officeart/2005/8/layout/chevron2"/>
    <dgm:cxn modelId="{C85B3E09-F342-43ED-A6E2-8FD24D09951C}" type="presOf" srcId="{78DE3E53-18F4-4EFC-85DA-FA872DA3B401}" destId="{425D7CC2-8FF6-4354-BA32-5F1F90457B64}" srcOrd="0" destOrd="0" presId="urn:microsoft.com/office/officeart/2005/8/layout/chevron2"/>
    <dgm:cxn modelId="{09736E8B-7D96-420D-9D79-A5F7270D49B2}" srcId="{58CEA09C-8FD9-439B-97D6-4847147AB9DE}" destId="{86D0368E-5B82-44A7-B960-55E7BFFCCB7C}" srcOrd="0" destOrd="0" parTransId="{65037BB5-CB13-4069-BE9A-341B7E7A6921}" sibTransId="{B06E35DC-96BA-4CDD-BD4D-F662454E9032}"/>
    <dgm:cxn modelId="{E8AA75A3-294D-4860-AA14-6CA753121419}" type="presOf" srcId="{B1B51E5D-BDCF-48BA-B838-D93D0899ADE0}" destId="{633E728A-E98C-482E-BE34-9AD988033E2F}" srcOrd="0" destOrd="0" presId="urn:microsoft.com/office/officeart/2005/8/layout/chevron2"/>
    <dgm:cxn modelId="{74B75721-C5AF-4447-B179-3F33AD122968}" type="presOf" srcId="{5C809DC6-E246-41FB-8199-A38E5B76FB86}" destId="{90560BA3-CB7B-48DE-95FE-3D8DA7DC3EB2}" srcOrd="0" destOrd="0" presId="urn:microsoft.com/office/officeart/2005/8/layout/chevron2"/>
    <dgm:cxn modelId="{57492A4F-5AA6-464E-B3E7-9C02EB0A58ED}" type="presParOf" srcId="{56FB1C1B-DD66-4151-81A1-E56E7DAEAB3D}" destId="{97CF9230-A5BE-4224-A66F-F6E39C5D106C}" srcOrd="0" destOrd="0" presId="urn:microsoft.com/office/officeart/2005/8/layout/chevron2"/>
    <dgm:cxn modelId="{B7D5413D-DEBC-4194-AC28-2F695FD4637D}" type="presParOf" srcId="{97CF9230-A5BE-4224-A66F-F6E39C5D106C}" destId="{C401F3F1-C109-4439-982D-86126D82ABB2}" srcOrd="0" destOrd="0" presId="urn:microsoft.com/office/officeart/2005/8/layout/chevron2"/>
    <dgm:cxn modelId="{BF86E1BC-F128-4533-A62E-6961C7624196}" type="presParOf" srcId="{97CF9230-A5BE-4224-A66F-F6E39C5D106C}" destId="{633E728A-E98C-482E-BE34-9AD988033E2F}" srcOrd="1" destOrd="0" presId="urn:microsoft.com/office/officeart/2005/8/layout/chevron2"/>
    <dgm:cxn modelId="{12B0B753-05C6-4E65-886B-DFC8E2D38D13}" type="presParOf" srcId="{56FB1C1B-DD66-4151-81A1-E56E7DAEAB3D}" destId="{BF4009A9-D5D2-4D02-8B04-DB69E156F7F8}" srcOrd="1" destOrd="0" presId="urn:microsoft.com/office/officeart/2005/8/layout/chevron2"/>
    <dgm:cxn modelId="{0DE8D4D8-5C16-4C72-AF96-49F0FB57A64B}" type="presParOf" srcId="{56FB1C1B-DD66-4151-81A1-E56E7DAEAB3D}" destId="{6D9C9181-E5CE-4638-AAEE-5B12F249ED75}" srcOrd="2" destOrd="0" presId="urn:microsoft.com/office/officeart/2005/8/layout/chevron2"/>
    <dgm:cxn modelId="{C1BDD4F2-6F25-4DD2-8065-B90D84F19945}" type="presParOf" srcId="{6D9C9181-E5CE-4638-AAEE-5B12F249ED75}" destId="{425D7CC2-8FF6-4354-BA32-5F1F90457B64}" srcOrd="0" destOrd="0" presId="urn:microsoft.com/office/officeart/2005/8/layout/chevron2"/>
    <dgm:cxn modelId="{225994BB-1F89-45F4-940D-47A9868AD20B}" type="presParOf" srcId="{6D9C9181-E5CE-4638-AAEE-5B12F249ED75}" destId="{CD5F1A4F-311A-46C8-A240-DAD88AFECB3A}" srcOrd="1" destOrd="0" presId="urn:microsoft.com/office/officeart/2005/8/layout/chevron2"/>
    <dgm:cxn modelId="{FD1D8FB7-F8D0-4840-B5A0-69DC1A8F88E0}" type="presParOf" srcId="{56FB1C1B-DD66-4151-81A1-E56E7DAEAB3D}" destId="{5D9F5E34-CDB7-4D73-92DB-31FA89A0FCA2}" srcOrd="3" destOrd="0" presId="urn:microsoft.com/office/officeart/2005/8/layout/chevron2"/>
    <dgm:cxn modelId="{21BC5DB8-D6A8-40FB-B08F-EE00FCBD230F}" type="presParOf" srcId="{56FB1C1B-DD66-4151-81A1-E56E7DAEAB3D}" destId="{874A9E5E-44BE-41FD-875B-E0D2538FBEE5}" srcOrd="4" destOrd="0" presId="urn:microsoft.com/office/officeart/2005/8/layout/chevron2"/>
    <dgm:cxn modelId="{AAA0C6EC-D830-4BC2-8A8B-E9C3BE3C292E}" type="presParOf" srcId="{874A9E5E-44BE-41FD-875B-E0D2538FBEE5}" destId="{90560BA3-CB7B-48DE-95FE-3D8DA7DC3EB2}" srcOrd="0" destOrd="0" presId="urn:microsoft.com/office/officeart/2005/8/layout/chevron2"/>
    <dgm:cxn modelId="{19F74100-89EE-46FA-BB11-064BF72CC93E}" type="presParOf" srcId="{874A9E5E-44BE-41FD-875B-E0D2538FBEE5}" destId="{F9AAA0E4-7EAA-4AAE-A686-D51879AA24D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34FA667-5A1D-44E0-A9FD-69EB66F1CC3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24258BD-0DD1-4F99-9DE3-F225EFC6C322}">
      <dgm:prSet phldrT="[Текст]" custT="1"/>
      <dgm:spPr>
        <a:solidFill>
          <a:schemeClr val="accent4"/>
        </a:solidFill>
        <a:effectLst>
          <a:outerShdw blurRad="50800" dist="50800" dir="5400000" algn="ctr" rotWithShape="0">
            <a:schemeClr val="bg1">
              <a:lumMod val="75000"/>
            </a:schemeClr>
          </a:outerShdw>
        </a:effectLst>
      </dgm:spPr>
      <dgm:t>
        <a:bodyPr>
          <a:scene3d>
            <a:camera prst="orthographicFront"/>
            <a:lightRig rig="sunset" dir="t"/>
          </a:scene3d>
        </a:bodyPr>
        <a:lstStyle/>
        <a:p>
          <a:r>
            <a:rPr lang="uk-UA" sz="3200" b="1" i="1" dirty="0" smtClean="0">
              <a:solidFill>
                <a:srgbClr val="002060"/>
              </a:solidFill>
            </a:rPr>
            <a:t>Суворий відбір при вступі,обов'язкове </a:t>
          </a:r>
          <a:r>
            <a:rPr lang="uk-UA" sz="3200" b="1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2-річне </a:t>
          </a:r>
          <a:r>
            <a:rPr lang="uk-UA" sz="3200" b="1" i="1" dirty="0" smtClean="0">
              <a:solidFill>
                <a:srgbClr val="002060"/>
              </a:solidFill>
            </a:rPr>
            <a:t>навчання на підготовчих курсах  </a:t>
          </a:r>
          <a:endParaRPr lang="ru-RU" sz="3200" b="1" i="1" dirty="0">
            <a:solidFill>
              <a:srgbClr val="002060"/>
            </a:solidFill>
          </a:endParaRPr>
        </a:p>
      </dgm:t>
    </dgm:pt>
    <dgm:pt modelId="{9FFEDCA6-D18B-47FE-B76F-668AEB1F18A5}" type="parTrans" cxnId="{5F979C33-E27C-4F5C-BB6E-FCC0ADF42131}">
      <dgm:prSet/>
      <dgm:spPr/>
      <dgm:t>
        <a:bodyPr/>
        <a:lstStyle/>
        <a:p>
          <a:endParaRPr lang="ru-RU"/>
        </a:p>
      </dgm:t>
    </dgm:pt>
    <dgm:pt modelId="{16DFE9F5-989D-4C6F-88C1-B1A9104E690F}" type="sibTrans" cxnId="{5F979C33-E27C-4F5C-BB6E-FCC0ADF42131}">
      <dgm:prSet/>
      <dgm:spPr/>
      <dgm:t>
        <a:bodyPr/>
        <a:lstStyle/>
        <a:p>
          <a:endParaRPr lang="ru-RU"/>
        </a:p>
      </dgm:t>
    </dgm:pt>
    <dgm:pt modelId="{E0BD155D-4D27-410E-AD4A-EDDB3F356FDB}">
      <dgm:prSet phldrT="[Текст]" custT="1"/>
      <dgm:spPr/>
      <dgm:t>
        <a:bodyPr/>
        <a:lstStyle/>
        <a:p>
          <a:r>
            <a:rPr lang="uk-UA" sz="2800" dirty="0" smtClean="0"/>
            <a:t> </a:t>
          </a:r>
          <a:r>
            <a:rPr lang="uk-UA" sz="4000" b="1" i="1" dirty="0" smtClean="0">
              <a:solidFill>
                <a:srgbClr val="FFFF00"/>
              </a:solidFill>
            </a:rPr>
            <a:t>Тривалість навчання складає від </a:t>
          </a:r>
          <a:r>
            <a:rPr lang="uk-UA" sz="4000" b="1" i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rPr>
            <a:t>3 до 7 років</a:t>
          </a:r>
          <a:endParaRPr lang="ru-RU" sz="4000" b="1" i="1" dirty="0">
            <a:solidFill>
              <a:srgbClr val="FFFF00"/>
            </a:solidFill>
            <a:latin typeface="Arial" pitchFamily="34" charset="0"/>
            <a:cs typeface="Arial" pitchFamily="34" charset="0"/>
          </a:endParaRPr>
        </a:p>
      </dgm:t>
    </dgm:pt>
    <dgm:pt modelId="{A0BF0886-7219-46C6-8855-B7515E6D4A6E}" type="parTrans" cxnId="{B6343E07-0B28-4F10-8100-15F81B025E8D}">
      <dgm:prSet/>
      <dgm:spPr/>
      <dgm:t>
        <a:bodyPr/>
        <a:lstStyle/>
        <a:p>
          <a:endParaRPr lang="ru-RU"/>
        </a:p>
      </dgm:t>
    </dgm:pt>
    <dgm:pt modelId="{E9477139-8428-40D8-AFCC-A827C36C7BA2}" type="sibTrans" cxnId="{B6343E07-0B28-4F10-8100-15F81B025E8D}">
      <dgm:prSet/>
      <dgm:spPr/>
      <dgm:t>
        <a:bodyPr/>
        <a:lstStyle/>
        <a:p>
          <a:endParaRPr lang="ru-RU"/>
        </a:p>
      </dgm:t>
    </dgm:pt>
    <dgm:pt modelId="{3FD04397-013B-4F9E-801F-C50336796DD1}">
      <dgm:prSet phldrT="[Текст]" custT="1"/>
      <dgm:spPr>
        <a:solidFill>
          <a:schemeClr val="accent5"/>
        </a:solidFill>
      </dgm:spPr>
      <dgm:t>
        <a:bodyPr/>
        <a:lstStyle/>
        <a:p>
          <a:r>
            <a:rPr lang="uk-UA" sz="4000" b="1" i="1" dirty="0" smtClean="0">
              <a:solidFill>
                <a:srgbClr val="FF0000"/>
              </a:solidFill>
            </a:rPr>
            <a:t>Платна форма </a:t>
          </a:r>
          <a:r>
            <a:rPr lang="uk-UA" sz="4000" b="1" i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навчання(від 4000-25000 € на рік)</a:t>
          </a:r>
          <a:endParaRPr lang="ru-RU" sz="4000" b="1" i="1" dirty="0">
            <a:solidFill>
              <a:srgbClr val="FF0000"/>
            </a:solidFill>
            <a:latin typeface="Arial" pitchFamily="34" charset="0"/>
            <a:cs typeface="Arial" pitchFamily="34" charset="0"/>
          </a:endParaRPr>
        </a:p>
      </dgm:t>
    </dgm:pt>
    <dgm:pt modelId="{59BF05A4-BEEA-4FEB-B0AA-4376A968E9FD}" type="parTrans" cxnId="{F1E81DC6-3BBF-48E0-94C8-11A2415F0A6F}">
      <dgm:prSet/>
      <dgm:spPr/>
      <dgm:t>
        <a:bodyPr/>
        <a:lstStyle/>
        <a:p>
          <a:endParaRPr lang="ru-RU"/>
        </a:p>
      </dgm:t>
    </dgm:pt>
    <dgm:pt modelId="{4470640D-864E-40D7-9AED-D2A0330590C2}" type="sibTrans" cxnId="{F1E81DC6-3BBF-48E0-94C8-11A2415F0A6F}">
      <dgm:prSet/>
      <dgm:spPr/>
      <dgm:t>
        <a:bodyPr/>
        <a:lstStyle/>
        <a:p>
          <a:endParaRPr lang="ru-RU"/>
        </a:p>
      </dgm:t>
    </dgm:pt>
    <dgm:pt modelId="{665CFEB7-F1F6-41D4-ADFA-7951A14C9431}" type="pres">
      <dgm:prSet presAssocID="{534FA667-5A1D-44E0-A9FD-69EB66F1CC3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7D17A40-2D29-4A62-947A-320C462AA272}" type="pres">
      <dgm:prSet presAssocID="{024258BD-0DD1-4F99-9DE3-F225EFC6C322}" presName="parentLin" presStyleCnt="0"/>
      <dgm:spPr/>
    </dgm:pt>
    <dgm:pt modelId="{8CF9780A-4D10-43AC-B268-617BC5D3E684}" type="pres">
      <dgm:prSet presAssocID="{024258BD-0DD1-4F99-9DE3-F225EFC6C322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3CE2EDB3-36E9-4052-B6A2-C8FFB9786B84}" type="pres">
      <dgm:prSet presAssocID="{024258BD-0DD1-4F99-9DE3-F225EFC6C322}" presName="parentText" presStyleLbl="node1" presStyleIdx="0" presStyleCnt="3" custScaleX="150191" custScaleY="324863" custLinFactX="-547" custLinFactY="-18554" custLinFactNeighborX="-10000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F71FC8-F61F-4BEB-9D38-C260DDBEF390}" type="pres">
      <dgm:prSet presAssocID="{024258BD-0DD1-4F99-9DE3-F225EFC6C322}" presName="negativeSpace" presStyleCnt="0"/>
      <dgm:spPr/>
    </dgm:pt>
    <dgm:pt modelId="{C471F851-4E10-4DDF-8D8E-51E51D6287F6}" type="pres">
      <dgm:prSet presAssocID="{024258BD-0DD1-4F99-9DE3-F225EFC6C322}" presName="childText" presStyleLbl="conFgAcc1" presStyleIdx="0" presStyleCnt="3">
        <dgm:presLayoutVars>
          <dgm:bulletEnabled val="1"/>
        </dgm:presLayoutVars>
      </dgm:prSet>
      <dgm:spPr/>
    </dgm:pt>
    <dgm:pt modelId="{D8507580-C692-41FF-BA82-27BE727F1552}" type="pres">
      <dgm:prSet presAssocID="{16DFE9F5-989D-4C6F-88C1-B1A9104E690F}" presName="spaceBetweenRectangles" presStyleCnt="0"/>
      <dgm:spPr/>
    </dgm:pt>
    <dgm:pt modelId="{2A0EA36C-CEE3-4E00-A07B-B741FB491A44}" type="pres">
      <dgm:prSet presAssocID="{E0BD155D-4D27-410E-AD4A-EDDB3F356FDB}" presName="parentLin" presStyleCnt="0"/>
      <dgm:spPr/>
    </dgm:pt>
    <dgm:pt modelId="{6493CD64-1B3D-4362-841F-00F5298DDF06}" type="pres">
      <dgm:prSet presAssocID="{E0BD155D-4D27-410E-AD4A-EDDB3F356FDB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11A76651-AE26-47F5-A993-0D2EB7A5C8FD}" type="pres">
      <dgm:prSet presAssocID="{E0BD155D-4D27-410E-AD4A-EDDB3F356FDB}" presName="parentText" presStyleLbl="node1" presStyleIdx="1" presStyleCnt="3" custScaleX="190476" custScaleY="262171" custLinFactX="-1618" custLinFactNeighborX="-100000" custLinFactNeighborY="558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B38695-A1E6-4531-B762-5C000C48B435}" type="pres">
      <dgm:prSet presAssocID="{E0BD155D-4D27-410E-AD4A-EDDB3F356FDB}" presName="negativeSpace" presStyleCnt="0"/>
      <dgm:spPr/>
    </dgm:pt>
    <dgm:pt modelId="{4E83EFED-ECE1-46D3-B850-8D46A75A14D7}" type="pres">
      <dgm:prSet presAssocID="{E0BD155D-4D27-410E-AD4A-EDDB3F356FDB}" presName="childText" presStyleLbl="conFgAcc1" presStyleIdx="1" presStyleCnt="3">
        <dgm:presLayoutVars>
          <dgm:bulletEnabled val="1"/>
        </dgm:presLayoutVars>
      </dgm:prSet>
      <dgm:spPr/>
    </dgm:pt>
    <dgm:pt modelId="{5820D7E1-A245-4E9F-9297-715E7BA3DFEE}" type="pres">
      <dgm:prSet presAssocID="{E9477139-8428-40D8-AFCC-A827C36C7BA2}" presName="spaceBetweenRectangles" presStyleCnt="0"/>
      <dgm:spPr/>
    </dgm:pt>
    <dgm:pt modelId="{7BE174EB-AE13-4EB6-9F04-141122C80480}" type="pres">
      <dgm:prSet presAssocID="{3FD04397-013B-4F9E-801F-C50336796DD1}" presName="parentLin" presStyleCnt="0"/>
      <dgm:spPr/>
    </dgm:pt>
    <dgm:pt modelId="{FED14E1C-A2BA-4C93-8634-038A8C08D449}" type="pres">
      <dgm:prSet presAssocID="{3FD04397-013B-4F9E-801F-C50336796DD1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3CFFD599-CC6F-4097-931C-B6214AC39D18}" type="pres">
      <dgm:prSet presAssocID="{3FD04397-013B-4F9E-801F-C50336796DD1}" presName="parentText" presStyleLbl="node1" presStyleIdx="2" presStyleCnt="3" custScaleX="142857" custScaleY="228344" custLinFactNeighborX="-100000" custLinFactNeighborY="757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27769C-03C4-4836-B533-9A1F538085AA}" type="pres">
      <dgm:prSet presAssocID="{3FD04397-013B-4F9E-801F-C50336796DD1}" presName="negativeSpace" presStyleCnt="0"/>
      <dgm:spPr/>
    </dgm:pt>
    <dgm:pt modelId="{AFBFE546-698F-4EB6-B3F3-036E1DD75E34}" type="pres">
      <dgm:prSet presAssocID="{3FD04397-013B-4F9E-801F-C50336796DD1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F1E81DC6-3BBF-48E0-94C8-11A2415F0A6F}" srcId="{534FA667-5A1D-44E0-A9FD-69EB66F1CC3B}" destId="{3FD04397-013B-4F9E-801F-C50336796DD1}" srcOrd="2" destOrd="0" parTransId="{59BF05A4-BEEA-4FEB-B0AA-4376A968E9FD}" sibTransId="{4470640D-864E-40D7-9AED-D2A0330590C2}"/>
    <dgm:cxn modelId="{00D10C3A-C6AD-42E0-B51D-0EB87435A399}" type="presOf" srcId="{024258BD-0DD1-4F99-9DE3-F225EFC6C322}" destId="{3CE2EDB3-36E9-4052-B6A2-C8FFB9786B84}" srcOrd="1" destOrd="0" presId="urn:microsoft.com/office/officeart/2005/8/layout/list1"/>
    <dgm:cxn modelId="{B6343E07-0B28-4F10-8100-15F81B025E8D}" srcId="{534FA667-5A1D-44E0-A9FD-69EB66F1CC3B}" destId="{E0BD155D-4D27-410E-AD4A-EDDB3F356FDB}" srcOrd="1" destOrd="0" parTransId="{A0BF0886-7219-46C6-8855-B7515E6D4A6E}" sibTransId="{E9477139-8428-40D8-AFCC-A827C36C7BA2}"/>
    <dgm:cxn modelId="{5F979C33-E27C-4F5C-BB6E-FCC0ADF42131}" srcId="{534FA667-5A1D-44E0-A9FD-69EB66F1CC3B}" destId="{024258BD-0DD1-4F99-9DE3-F225EFC6C322}" srcOrd="0" destOrd="0" parTransId="{9FFEDCA6-D18B-47FE-B76F-668AEB1F18A5}" sibTransId="{16DFE9F5-989D-4C6F-88C1-B1A9104E690F}"/>
    <dgm:cxn modelId="{D2AD433F-4B01-43FD-968C-CEDC4E13CBB0}" type="presOf" srcId="{E0BD155D-4D27-410E-AD4A-EDDB3F356FDB}" destId="{11A76651-AE26-47F5-A993-0D2EB7A5C8FD}" srcOrd="1" destOrd="0" presId="urn:microsoft.com/office/officeart/2005/8/layout/list1"/>
    <dgm:cxn modelId="{9015843F-39DB-483F-9A22-629084D976CF}" type="presOf" srcId="{534FA667-5A1D-44E0-A9FD-69EB66F1CC3B}" destId="{665CFEB7-F1F6-41D4-ADFA-7951A14C9431}" srcOrd="0" destOrd="0" presId="urn:microsoft.com/office/officeart/2005/8/layout/list1"/>
    <dgm:cxn modelId="{017584DA-0FB3-439F-B70F-0AD19A9F84B0}" type="presOf" srcId="{E0BD155D-4D27-410E-AD4A-EDDB3F356FDB}" destId="{6493CD64-1B3D-4362-841F-00F5298DDF06}" srcOrd="0" destOrd="0" presId="urn:microsoft.com/office/officeart/2005/8/layout/list1"/>
    <dgm:cxn modelId="{CD1BDE1F-95A3-4FBD-A3DB-27CEFA3B5EDD}" type="presOf" srcId="{024258BD-0DD1-4F99-9DE3-F225EFC6C322}" destId="{8CF9780A-4D10-43AC-B268-617BC5D3E684}" srcOrd="0" destOrd="0" presId="urn:microsoft.com/office/officeart/2005/8/layout/list1"/>
    <dgm:cxn modelId="{27AA6D15-7588-46D9-8D01-EE6AD063865A}" type="presOf" srcId="{3FD04397-013B-4F9E-801F-C50336796DD1}" destId="{3CFFD599-CC6F-4097-931C-B6214AC39D18}" srcOrd="1" destOrd="0" presId="urn:microsoft.com/office/officeart/2005/8/layout/list1"/>
    <dgm:cxn modelId="{EEF8247B-1F96-447E-B849-A9A9977639EB}" type="presOf" srcId="{3FD04397-013B-4F9E-801F-C50336796DD1}" destId="{FED14E1C-A2BA-4C93-8634-038A8C08D449}" srcOrd="0" destOrd="0" presId="urn:microsoft.com/office/officeart/2005/8/layout/list1"/>
    <dgm:cxn modelId="{B93007B6-10C1-4F53-AA0F-3F0EC747030E}" type="presParOf" srcId="{665CFEB7-F1F6-41D4-ADFA-7951A14C9431}" destId="{17D17A40-2D29-4A62-947A-320C462AA272}" srcOrd="0" destOrd="0" presId="urn:microsoft.com/office/officeart/2005/8/layout/list1"/>
    <dgm:cxn modelId="{F5D24BA6-ACDA-46C9-BF57-37478148B50C}" type="presParOf" srcId="{17D17A40-2D29-4A62-947A-320C462AA272}" destId="{8CF9780A-4D10-43AC-B268-617BC5D3E684}" srcOrd="0" destOrd="0" presId="urn:microsoft.com/office/officeart/2005/8/layout/list1"/>
    <dgm:cxn modelId="{23774C7A-31FB-43F1-A797-89676480BEAC}" type="presParOf" srcId="{17D17A40-2D29-4A62-947A-320C462AA272}" destId="{3CE2EDB3-36E9-4052-B6A2-C8FFB9786B84}" srcOrd="1" destOrd="0" presId="urn:microsoft.com/office/officeart/2005/8/layout/list1"/>
    <dgm:cxn modelId="{04636E3E-D403-49F6-84FC-60F2D5328122}" type="presParOf" srcId="{665CFEB7-F1F6-41D4-ADFA-7951A14C9431}" destId="{02F71FC8-F61F-4BEB-9D38-C260DDBEF390}" srcOrd="1" destOrd="0" presId="urn:microsoft.com/office/officeart/2005/8/layout/list1"/>
    <dgm:cxn modelId="{48E31703-6846-4622-8AEB-2F18F3E81BEE}" type="presParOf" srcId="{665CFEB7-F1F6-41D4-ADFA-7951A14C9431}" destId="{C471F851-4E10-4DDF-8D8E-51E51D6287F6}" srcOrd="2" destOrd="0" presId="urn:microsoft.com/office/officeart/2005/8/layout/list1"/>
    <dgm:cxn modelId="{ACE783E7-8921-4450-B465-B16A5F47B1B1}" type="presParOf" srcId="{665CFEB7-F1F6-41D4-ADFA-7951A14C9431}" destId="{D8507580-C692-41FF-BA82-27BE727F1552}" srcOrd="3" destOrd="0" presId="urn:microsoft.com/office/officeart/2005/8/layout/list1"/>
    <dgm:cxn modelId="{C0A2E291-B61A-47C5-A8AE-9022898F5C1C}" type="presParOf" srcId="{665CFEB7-F1F6-41D4-ADFA-7951A14C9431}" destId="{2A0EA36C-CEE3-4E00-A07B-B741FB491A44}" srcOrd="4" destOrd="0" presId="urn:microsoft.com/office/officeart/2005/8/layout/list1"/>
    <dgm:cxn modelId="{34FB0A79-2051-4E59-ABD8-4714D3970F6B}" type="presParOf" srcId="{2A0EA36C-CEE3-4E00-A07B-B741FB491A44}" destId="{6493CD64-1B3D-4362-841F-00F5298DDF06}" srcOrd="0" destOrd="0" presId="urn:microsoft.com/office/officeart/2005/8/layout/list1"/>
    <dgm:cxn modelId="{D01B9185-B236-48DD-B41E-2E754B2C00CC}" type="presParOf" srcId="{2A0EA36C-CEE3-4E00-A07B-B741FB491A44}" destId="{11A76651-AE26-47F5-A993-0D2EB7A5C8FD}" srcOrd="1" destOrd="0" presId="urn:microsoft.com/office/officeart/2005/8/layout/list1"/>
    <dgm:cxn modelId="{1EFAB997-2F41-49BB-B71F-77B9638013FA}" type="presParOf" srcId="{665CFEB7-F1F6-41D4-ADFA-7951A14C9431}" destId="{CFB38695-A1E6-4531-B762-5C000C48B435}" srcOrd="5" destOrd="0" presId="urn:microsoft.com/office/officeart/2005/8/layout/list1"/>
    <dgm:cxn modelId="{50B77F60-D8C1-4D07-B5C9-8B4E96B9FF59}" type="presParOf" srcId="{665CFEB7-F1F6-41D4-ADFA-7951A14C9431}" destId="{4E83EFED-ECE1-46D3-B850-8D46A75A14D7}" srcOrd="6" destOrd="0" presId="urn:microsoft.com/office/officeart/2005/8/layout/list1"/>
    <dgm:cxn modelId="{E990B765-6BD1-4A09-A714-1C9619E9E3CC}" type="presParOf" srcId="{665CFEB7-F1F6-41D4-ADFA-7951A14C9431}" destId="{5820D7E1-A245-4E9F-9297-715E7BA3DFEE}" srcOrd="7" destOrd="0" presId="urn:microsoft.com/office/officeart/2005/8/layout/list1"/>
    <dgm:cxn modelId="{3575212B-782F-43CC-9759-53E90122C683}" type="presParOf" srcId="{665CFEB7-F1F6-41D4-ADFA-7951A14C9431}" destId="{7BE174EB-AE13-4EB6-9F04-141122C80480}" srcOrd="8" destOrd="0" presId="urn:microsoft.com/office/officeart/2005/8/layout/list1"/>
    <dgm:cxn modelId="{630FBFFB-6EE2-4858-A2A3-EA94F0EFA996}" type="presParOf" srcId="{7BE174EB-AE13-4EB6-9F04-141122C80480}" destId="{FED14E1C-A2BA-4C93-8634-038A8C08D449}" srcOrd="0" destOrd="0" presId="urn:microsoft.com/office/officeart/2005/8/layout/list1"/>
    <dgm:cxn modelId="{7874F24E-DA01-4889-A757-40B77CE89E66}" type="presParOf" srcId="{7BE174EB-AE13-4EB6-9F04-141122C80480}" destId="{3CFFD599-CC6F-4097-931C-B6214AC39D18}" srcOrd="1" destOrd="0" presId="urn:microsoft.com/office/officeart/2005/8/layout/list1"/>
    <dgm:cxn modelId="{A3E3CF9F-E922-4770-BCAA-D23BEBA6BB6D}" type="presParOf" srcId="{665CFEB7-F1F6-41D4-ADFA-7951A14C9431}" destId="{0627769C-03C4-4836-B533-9A1F538085AA}" srcOrd="9" destOrd="0" presId="urn:microsoft.com/office/officeart/2005/8/layout/list1"/>
    <dgm:cxn modelId="{1ECFB51D-E912-4A97-9B1B-FD47476E5A26}" type="presParOf" srcId="{665CFEB7-F1F6-41D4-ADFA-7951A14C9431}" destId="{AFBFE546-698F-4EB6-B3F3-036E1DD75E3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480FB6-B86E-44F1-8832-754C96176BF4}">
      <dsp:nvSpPr>
        <dsp:cNvPr id="0" name=""/>
        <dsp:cNvSpPr/>
      </dsp:nvSpPr>
      <dsp:spPr>
        <a:xfrm>
          <a:off x="0" y="0"/>
          <a:ext cx="9144000" cy="2057400"/>
        </a:xfrm>
        <a:prstGeom prst="rect">
          <a:avLst/>
        </a:prstGeom>
        <a:solidFill>
          <a:srgbClr val="7030A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6500" kern="1200" dirty="0" smtClean="0"/>
            <a:t>КЛЮЧОВІ ЦИФРИ</a:t>
          </a:r>
          <a:endParaRPr lang="ru-RU" sz="6500" kern="1200" dirty="0"/>
        </a:p>
      </dsp:txBody>
      <dsp:txXfrm>
        <a:off x="0" y="0"/>
        <a:ext cx="9144000" cy="2057400"/>
      </dsp:txXfrm>
    </dsp:sp>
    <dsp:sp modelId="{2F04587A-7302-462D-8993-8E1B8CF143A2}">
      <dsp:nvSpPr>
        <dsp:cNvPr id="0" name=""/>
        <dsp:cNvSpPr/>
      </dsp:nvSpPr>
      <dsp:spPr>
        <a:xfrm>
          <a:off x="0" y="2071657"/>
          <a:ext cx="3028290" cy="416379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5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900" b="1" i="1" kern="1200" dirty="0" smtClean="0"/>
            <a:t>Більше 6,2 % ВНП призначено на систему освіти</a:t>
          </a:r>
          <a:r>
            <a:rPr lang="uk-UA" sz="2900" kern="1200" dirty="0" smtClean="0"/>
            <a:t> </a:t>
          </a:r>
          <a:endParaRPr lang="ru-RU" sz="2900" kern="1200" dirty="0"/>
        </a:p>
      </dsp:txBody>
      <dsp:txXfrm>
        <a:off x="0" y="2071657"/>
        <a:ext cx="3028290" cy="4163790"/>
      </dsp:txXfrm>
    </dsp:sp>
    <dsp:sp modelId="{E62A37AE-4341-4673-82ED-3E008347424F}">
      <dsp:nvSpPr>
        <dsp:cNvPr id="0" name=""/>
        <dsp:cNvSpPr/>
      </dsp:nvSpPr>
      <dsp:spPr>
        <a:xfrm>
          <a:off x="5990736" y="2071679"/>
          <a:ext cx="3153263" cy="4291981"/>
        </a:xfrm>
        <a:prstGeom prst="rect">
          <a:avLst/>
        </a:prstGeom>
        <a:solidFill>
          <a:schemeClr val="tx2">
            <a:lumMod val="40000"/>
            <a:lumOff val="6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5">
              <a:hueOff val="-918568"/>
              <a:satOff val="135"/>
              <a:lumOff val="-3236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900" b="1" i="1" kern="1200" dirty="0" smtClean="0"/>
            <a:t>Більше 2,2 мільйона студентів навчається у Франції</a:t>
          </a:r>
          <a:endParaRPr lang="ru-RU" sz="2900" b="1" i="1" kern="1200" dirty="0"/>
        </a:p>
      </dsp:txBody>
      <dsp:txXfrm>
        <a:off x="5990736" y="2071679"/>
        <a:ext cx="3153263" cy="4291981"/>
      </dsp:txXfrm>
    </dsp:sp>
    <dsp:sp modelId="{D670253B-F909-43B5-B552-F6DE51C3869B}">
      <dsp:nvSpPr>
        <dsp:cNvPr id="0" name=""/>
        <dsp:cNvSpPr/>
      </dsp:nvSpPr>
      <dsp:spPr>
        <a:xfrm>
          <a:off x="3071820" y="2071679"/>
          <a:ext cx="2951284" cy="4320583"/>
        </a:xfrm>
        <a:prstGeom prst="rect">
          <a:avLst/>
        </a:prstGeom>
        <a:solidFill>
          <a:srgbClr val="FFFF0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5">
              <a:hueOff val="-1837137"/>
              <a:satOff val="270"/>
              <a:lumOff val="-6471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900" b="1" i="1" kern="1200" dirty="0" smtClean="0">
              <a:solidFill>
                <a:schemeClr val="tx1"/>
              </a:solidFill>
            </a:rPr>
            <a:t>Більше 23% національного бюджету витрачається на освіту  </a:t>
          </a:r>
          <a:endParaRPr lang="ru-RU" sz="2900" b="1" i="1" kern="1200" dirty="0">
            <a:solidFill>
              <a:schemeClr val="tx1"/>
            </a:solidFill>
          </a:endParaRPr>
        </a:p>
      </dsp:txBody>
      <dsp:txXfrm>
        <a:off x="3071820" y="2071679"/>
        <a:ext cx="2951284" cy="4320583"/>
      </dsp:txXfrm>
    </dsp:sp>
    <dsp:sp modelId="{692AC2BD-D4D0-42E5-943B-DC61C52FC275}">
      <dsp:nvSpPr>
        <dsp:cNvPr id="0" name=""/>
        <dsp:cNvSpPr/>
      </dsp:nvSpPr>
      <dsp:spPr>
        <a:xfrm>
          <a:off x="0" y="6377940"/>
          <a:ext cx="9144000" cy="480060"/>
        </a:xfrm>
        <a:prstGeom prst="rect">
          <a:avLst/>
        </a:prstGeom>
        <a:solidFill>
          <a:schemeClr val="accent5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01F3F1-C109-4439-982D-86126D82ABB2}">
      <dsp:nvSpPr>
        <dsp:cNvPr id="0" name=""/>
        <dsp:cNvSpPr/>
      </dsp:nvSpPr>
      <dsp:spPr>
        <a:xfrm rot="5400000">
          <a:off x="-272408" y="488995"/>
          <a:ext cx="1816056" cy="1271239"/>
        </a:xfrm>
        <a:prstGeom prst="chevron">
          <a:avLst/>
        </a:prstGeom>
        <a:solidFill>
          <a:srgbClr val="FFFF0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1 цикл</a:t>
          </a:r>
          <a:endParaRPr lang="ru-RU" sz="3200" kern="1200" dirty="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 rot="-5400000">
        <a:off x="1" y="852207"/>
        <a:ext cx="1271239" cy="544817"/>
      </dsp:txXfrm>
    </dsp:sp>
    <dsp:sp modelId="{633E728A-E98C-482E-BE34-9AD988033E2F}">
      <dsp:nvSpPr>
        <dsp:cNvPr id="0" name=""/>
        <dsp:cNvSpPr/>
      </dsp:nvSpPr>
      <dsp:spPr>
        <a:xfrm rot="5400000">
          <a:off x="4224524" y="-2665331"/>
          <a:ext cx="1180436" cy="708700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700" b="1" i="1" kern="1200" dirty="0" smtClean="0"/>
            <a:t>Загальна </a:t>
          </a:r>
          <a:r>
            <a:rPr lang="uk-UA" sz="1700" b="1" i="1" kern="1200" dirty="0" smtClean="0"/>
            <a:t>вища освіта(триває </a:t>
          </a:r>
          <a:r>
            <a:rPr lang="uk-UA" sz="1700" b="1" i="1" kern="1200" dirty="0" smtClean="0"/>
            <a:t>2 роки з </a:t>
          </a:r>
          <a:r>
            <a:rPr lang="uk-UA" sz="1700" b="1" i="1" kern="1200" dirty="0" smtClean="0"/>
            <a:t>присвоєнням </a:t>
          </a:r>
          <a:r>
            <a:rPr lang="uk-UA" sz="3200" b="1" i="1" kern="1200" dirty="0" smtClean="0"/>
            <a:t>1 </a:t>
          </a:r>
          <a:r>
            <a:rPr lang="uk-UA" sz="1700" b="1" i="1" kern="1200" dirty="0" smtClean="0"/>
            <a:t>академічної кваліфікації)</a:t>
          </a:r>
          <a:endParaRPr lang="ru-RU" sz="1700" b="1" i="1" kern="1200" dirty="0"/>
        </a:p>
      </dsp:txBody>
      <dsp:txXfrm rot="-5400000">
        <a:off x="1271239" y="345578"/>
        <a:ext cx="7029382" cy="1065188"/>
      </dsp:txXfrm>
    </dsp:sp>
    <dsp:sp modelId="{425D7CC2-8FF6-4354-BA32-5F1F90457B64}">
      <dsp:nvSpPr>
        <dsp:cNvPr id="0" name=""/>
        <dsp:cNvSpPr/>
      </dsp:nvSpPr>
      <dsp:spPr>
        <a:xfrm rot="5400000">
          <a:off x="-272408" y="1900429"/>
          <a:ext cx="1816056" cy="1271239"/>
        </a:xfrm>
        <a:prstGeom prst="chevron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/>
            <a:t>2 цикл</a:t>
          </a:r>
          <a:endParaRPr lang="ru-RU" sz="3200" kern="1200" dirty="0"/>
        </a:p>
      </dsp:txBody>
      <dsp:txXfrm rot="-5400000">
        <a:off x="1" y="2263641"/>
        <a:ext cx="1271239" cy="544817"/>
      </dsp:txXfrm>
    </dsp:sp>
    <dsp:sp modelId="{CD5F1A4F-311A-46C8-A240-DAD88AFECB3A}">
      <dsp:nvSpPr>
        <dsp:cNvPr id="0" name=""/>
        <dsp:cNvSpPr/>
      </dsp:nvSpPr>
      <dsp:spPr>
        <a:xfrm rot="5400000">
          <a:off x="4224524" y="-1325264"/>
          <a:ext cx="1180436" cy="708700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b="1" i="1" kern="1200" dirty="0" smtClean="0"/>
            <a:t>Поглиблення академічної кваліфікації і фахової підготовки</a:t>
          </a:r>
          <a:r>
            <a:rPr lang="uk-UA" sz="2900" b="1" i="1" kern="1200" dirty="0" smtClean="0"/>
            <a:t>(2-3 </a:t>
          </a:r>
          <a:r>
            <a:rPr lang="uk-UA" sz="2900" b="1" i="1" kern="1200" dirty="0" smtClean="0"/>
            <a:t>роки)</a:t>
          </a:r>
          <a:endParaRPr lang="ru-RU" sz="2900" b="1" i="1" kern="1200" dirty="0"/>
        </a:p>
      </dsp:txBody>
      <dsp:txXfrm rot="-5400000">
        <a:off x="1271239" y="1685645"/>
        <a:ext cx="7029382" cy="1065188"/>
      </dsp:txXfrm>
    </dsp:sp>
    <dsp:sp modelId="{90560BA3-CB7B-48DE-95FE-3D8DA7DC3EB2}">
      <dsp:nvSpPr>
        <dsp:cNvPr id="0" name=""/>
        <dsp:cNvSpPr/>
      </dsp:nvSpPr>
      <dsp:spPr>
        <a:xfrm rot="5400000">
          <a:off x="-272408" y="3524686"/>
          <a:ext cx="1816056" cy="127123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/>
            <a:t>3 цикл</a:t>
          </a:r>
          <a:endParaRPr lang="ru-RU" sz="3200" kern="1200" dirty="0"/>
        </a:p>
      </dsp:txBody>
      <dsp:txXfrm rot="-5400000">
        <a:off x="1" y="3887898"/>
        <a:ext cx="1271239" cy="544817"/>
      </dsp:txXfrm>
    </dsp:sp>
    <dsp:sp modelId="{F9AAA0E4-7EAA-4AAE-A686-D51879AA24DD}">
      <dsp:nvSpPr>
        <dsp:cNvPr id="0" name=""/>
        <dsp:cNvSpPr/>
      </dsp:nvSpPr>
      <dsp:spPr>
        <a:xfrm rot="5400000">
          <a:off x="4224524" y="298993"/>
          <a:ext cx="1180436" cy="708700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b="1" i="1" kern="1200" dirty="0" smtClean="0"/>
            <a:t>1 </a:t>
          </a:r>
          <a:r>
            <a:rPr lang="ru-RU" sz="2800" b="1" i="1" kern="1200" dirty="0" err="1" smtClean="0"/>
            <a:t>р</a:t>
          </a:r>
          <a:r>
            <a:rPr lang="uk-UA" sz="2800" b="1" i="1" kern="1200" dirty="0" err="1" smtClean="0"/>
            <a:t>ік</a:t>
          </a:r>
          <a:r>
            <a:rPr lang="uk-UA" sz="2800" b="1" i="1" kern="1200" dirty="0" smtClean="0"/>
            <a:t> </a:t>
          </a:r>
          <a:r>
            <a:rPr lang="uk-UA" sz="1700" b="1" i="1" kern="1200" dirty="0" smtClean="0"/>
            <a:t>вузькофахового навчання-диплом з вищої спеціалізованої  освіти (</a:t>
          </a:r>
          <a:r>
            <a:rPr lang="en-US" sz="1700" b="1" i="1" kern="1200" dirty="0" smtClean="0"/>
            <a:t>DESS)</a:t>
          </a:r>
          <a:endParaRPr lang="ru-RU" sz="1700" b="1" i="1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b="1" i="1" kern="1200" dirty="0" smtClean="0"/>
            <a:t>До 2 років </a:t>
          </a:r>
          <a:r>
            <a:rPr lang="uk-UA" sz="1700" b="1" i="1" kern="1200" dirty="0" smtClean="0"/>
            <a:t>навчання-диплом поглибленого навчання (</a:t>
          </a:r>
          <a:r>
            <a:rPr lang="en-US" sz="1700" b="1" i="1" kern="1200" dirty="0" smtClean="0"/>
            <a:t>DEA) </a:t>
          </a:r>
          <a:r>
            <a:rPr lang="ru-RU" sz="1700" b="1" i="1" kern="1200" dirty="0" err="1" smtClean="0"/>
            <a:t>з</a:t>
          </a:r>
          <a:r>
            <a:rPr lang="ru-RU" sz="1700" b="1" i="1" kern="1200" dirty="0" smtClean="0"/>
            <a:t> допуском до </a:t>
          </a:r>
          <a:r>
            <a:rPr lang="ru-RU" sz="1700" b="1" i="1" kern="1200" dirty="0" err="1" smtClean="0"/>
            <a:t>навчання</a:t>
          </a:r>
          <a:r>
            <a:rPr lang="ru-RU" sz="1700" b="1" i="1" kern="1200" dirty="0" smtClean="0"/>
            <a:t> у </a:t>
          </a:r>
          <a:r>
            <a:rPr lang="ru-RU" sz="1700" b="1" i="1" kern="1200" dirty="0" err="1" smtClean="0"/>
            <a:t>доктурськ</a:t>
          </a:r>
          <a:r>
            <a:rPr lang="uk-UA" sz="1700" b="1" i="1" kern="1200" dirty="0" err="1" smtClean="0"/>
            <a:t>ій</a:t>
          </a:r>
          <a:r>
            <a:rPr lang="uk-UA" sz="1700" b="1" i="1" kern="1200" dirty="0" smtClean="0"/>
            <a:t> студії</a:t>
          </a:r>
          <a:endParaRPr lang="ru-RU" sz="1700" b="1" i="1" kern="1200" dirty="0"/>
        </a:p>
      </dsp:txBody>
      <dsp:txXfrm rot="-5400000">
        <a:off x="1271239" y="3309902"/>
        <a:ext cx="7029382" cy="106518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71F851-4E10-4DDF-8D8E-51E51D6287F6}">
      <dsp:nvSpPr>
        <dsp:cNvPr id="0" name=""/>
        <dsp:cNvSpPr/>
      </dsp:nvSpPr>
      <dsp:spPr>
        <a:xfrm>
          <a:off x="0" y="1605228"/>
          <a:ext cx="82296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E2EDB3-36E9-4052-B6A2-C8FFB9786B84}">
      <dsp:nvSpPr>
        <dsp:cNvPr id="0" name=""/>
        <dsp:cNvSpPr/>
      </dsp:nvSpPr>
      <dsp:spPr>
        <a:xfrm>
          <a:off x="0" y="0"/>
          <a:ext cx="7849399" cy="1822091"/>
        </a:xfrm>
        <a:prstGeom prst="roundRect">
          <a:avLst/>
        </a:prstGeom>
        <a:solidFill>
          <a:schemeClr val="accent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50800" dir="5400000" algn="ctr" rotWithShape="0">
            <a:schemeClr val="bg1">
              <a:lumMod val="75000"/>
            </a:scheme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  <a:scene3d>
            <a:camera prst="orthographicFront"/>
            <a:lightRig rig="sunset" dir="t"/>
          </a:scene3d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i="1" kern="1200" dirty="0" smtClean="0">
              <a:solidFill>
                <a:srgbClr val="002060"/>
              </a:solidFill>
            </a:rPr>
            <a:t>Суворий відбір при вступі,обов'язкове </a:t>
          </a:r>
          <a:r>
            <a:rPr lang="uk-UA" sz="3200" b="1" i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2-річне </a:t>
          </a:r>
          <a:r>
            <a:rPr lang="uk-UA" sz="3200" b="1" i="1" kern="1200" dirty="0" smtClean="0">
              <a:solidFill>
                <a:srgbClr val="002060"/>
              </a:solidFill>
            </a:rPr>
            <a:t>навчання на підготовчих курсах  </a:t>
          </a:r>
          <a:endParaRPr lang="ru-RU" sz="3200" b="1" i="1" kern="1200" dirty="0">
            <a:solidFill>
              <a:srgbClr val="002060"/>
            </a:solidFill>
          </a:endParaRPr>
        </a:p>
      </dsp:txBody>
      <dsp:txXfrm>
        <a:off x="88947" y="88947"/>
        <a:ext cx="7671505" cy="1644197"/>
      </dsp:txXfrm>
    </dsp:sp>
    <dsp:sp modelId="{4E83EFED-ECE1-46D3-B850-8D46A75A14D7}">
      <dsp:nvSpPr>
        <dsp:cNvPr id="0" name=""/>
        <dsp:cNvSpPr/>
      </dsp:nvSpPr>
      <dsp:spPr>
        <a:xfrm>
          <a:off x="0" y="3376653"/>
          <a:ext cx="82296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A76651-AE26-47F5-A993-0D2EB7A5C8FD}">
      <dsp:nvSpPr>
        <dsp:cNvPr id="0" name=""/>
        <dsp:cNvSpPr/>
      </dsp:nvSpPr>
      <dsp:spPr>
        <a:xfrm>
          <a:off x="0" y="2217964"/>
          <a:ext cx="7929554" cy="14704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 </a:t>
          </a:r>
          <a:r>
            <a:rPr lang="uk-UA" sz="4000" b="1" i="1" kern="1200" dirty="0" smtClean="0">
              <a:solidFill>
                <a:srgbClr val="FFFF00"/>
              </a:solidFill>
            </a:rPr>
            <a:t>Тривалість навчання складає від </a:t>
          </a:r>
          <a:r>
            <a:rPr lang="uk-UA" sz="4000" b="1" i="1" kern="12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rPr>
            <a:t>3 до 7 років</a:t>
          </a:r>
          <a:endParaRPr lang="ru-RU" sz="4000" b="1" i="1" kern="1200" dirty="0">
            <a:solidFill>
              <a:srgbClr val="FFFF00"/>
            </a:solidFill>
            <a:latin typeface="Arial" pitchFamily="34" charset="0"/>
            <a:cs typeface="Arial" pitchFamily="34" charset="0"/>
          </a:endParaRPr>
        </a:p>
      </dsp:txBody>
      <dsp:txXfrm>
        <a:off x="71782" y="2289746"/>
        <a:ext cx="7785990" cy="1326900"/>
      </dsp:txXfrm>
    </dsp:sp>
    <dsp:sp modelId="{AFBFE546-698F-4EB6-B3F3-036E1DD75E34}">
      <dsp:nvSpPr>
        <dsp:cNvPr id="0" name=""/>
        <dsp:cNvSpPr/>
      </dsp:nvSpPr>
      <dsp:spPr>
        <a:xfrm>
          <a:off x="0" y="4958349"/>
          <a:ext cx="82296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FFD599-CC6F-4097-931C-B6214AC39D18}">
      <dsp:nvSpPr>
        <dsp:cNvPr id="0" name=""/>
        <dsp:cNvSpPr/>
      </dsp:nvSpPr>
      <dsp:spPr>
        <a:xfrm>
          <a:off x="0" y="4000528"/>
          <a:ext cx="7835792" cy="1280735"/>
        </a:xfrm>
        <a:prstGeom prst="roundRect">
          <a:avLst/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000" b="1" i="1" kern="1200" dirty="0" smtClean="0">
              <a:solidFill>
                <a:srgbClr val="FF0000"/>
              </a:solidFill>
            </a:rPr>
            <a:t>Платна форма </a:t>
          </a:r>
          <a:r>
            <a:rPr lang="uk-UA" sz="4000" b="1" i="1" kern="1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навчання(від 4000-25000 € на рік)</a:t>
          </a:r>
          <a:endParaRPr lang="ru-RU" sz="4000" b="1" i="1" kern="1200" dirty="0">
            <a:solidFill>
              <a:srgbClr val="FF0000"/>
            </a:solidFill>
            <a:latin typeface="Arial" pitchFamily="34" charset="0"/>
            <a:cs typeface="Arial" pitchFamily="34" charset="0"/>
          </a:endParaRPr>
        </a:p>
      </dsp:txBody>
      <dsp:txXfrm>
        <a:off x="62520" y="4063048"/>
        <a:ext cx="7710752" cy="11556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695D36-EA3C-42B1-AE5F-FF3134DD484D}" type="datetimeFigureOut">
              <a:rPr lang="ru-RU" smtClean="0"/>
              <a:pPr/>
              <a:t>07.06.2011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2192B6-3EC1-4D00-A5B2-E91834CB89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242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6C514-9D04-4E7C-B0DF-7088751A904A}" type="datetimeFigureOut">
              <a:rPr lang="ru-RU" smtClean="0"/>
              <a:pPr/>
              <a:t>07.06.2011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3E5FF-40A7-40BF-813F-3D0E285733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6C514-9D04-4E7C-B0DF-7088751A904A}" type="datetimeFigureOut">
              <a:rPr lang="ru-RU" smtClean="0"/>
              <a:pPr/>
              <a:t>07.06.2011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3E5FF-40A7-40BF-813F-3D0E285733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6C514-9D04-4E7C-B0DF-7088751A904A}" type="datetimeFigureOut">
              <a:rPr lang="ru-RU" smtClean="0"/>
              <a:pPr/>
              <a:t>07.06.2011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3E5FF-40A7-40BF-813F-3D0E285733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6C514-9D04-4E7C-B0DF-7088751A904A}" type="datetimeFigureOut">
              <a:rPr lang="ru-RU" smtClean="0"/>
              <a:pPr/>
              <a:t>07.06.2011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3E5FF-40A7-40BF-813F-3D0E285733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6C514-9D04-4E7C-B0DF-7088751A904A}" type="datetimeFigureOut">
              <a:rPr lang="ru-RU" smtClean="0"/>
              <a:pPr/>
              <a:t>07.06.2011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3E5FF-40A7-40BF-813F-3D0E285733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6C514-9D04-4E7C-B0DF-7088751A904A}" type="datetimeFigureOut">
              <a:rPr lang="ru-RU" smtClean="0"/>
              <a:pPr/>
              <a:t>07.06.2011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3E5FF-40A7-40BF-813F-3D0E285733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6C514-9D04-4E7C-B0DF-7088751A904A}" type="datetimeFigureOut">
              <a:rPr lang="ru-RU" smtClean="0"/>
              <a:pPr/>
              <a:t>07.06.2011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3E5FF-40A7-40BF-813F-3D0E285733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6C514-9D04-4E7C-B0DF-7088751A904A}" type="datetimeFigureOut">
              <a:rPr lang="ru-RU" smtClean="0"/>
              <a:pPr/>
              <a:t>07.06.2011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3E5FF-40A7-40BF-813F-3D0E285733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6C514-9D04-4E7C-B0DF-7088751A904A}" type="datetimeFigureOut">
              <a:rPr lang="ru-RU" smtClean="0"/>
              <a:pPr/>
              <a:t>07.06.2011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3E5FF-40A7-40BF-813F-3D0E285733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6C514-9D04-4E7C-B0DF-7088751A904A}" type="datetimeFigureOut">
              <a:rPr lang="ru-RU" smtClean="0"/>
              <a:pPr/>
              <a:t>07.06.2011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3E5FF-40A7-40BF-813F-3D0E285733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6C514-9D04-4E7C-B0DF-7088751A904A}" type="datetimeFigureOut">
              <a:rPr lang="ru-RU" smtClean="0"/>
              <a:pPr/>
              <a:t>07.06.2011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323E5FF-40A7-40BF-813F-3D0E285733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2B6C514-9D04-4E7C-B0DF-7088751A904A}" type="datetimeFigureOut">
              <a:rPr lang="ru-RU" smtClean="0"/>
              <a:pPr/>
              <a:t>07.06.2011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323E5FF-40A7-40BF-813F-3D0E2857338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translate.googleusercontent.com/translate_c?hl=ru&amp;langpair=ru|uk&amp;u=http://ru.wikipedia.org/wiki/%D0%A4%D1%80%D0%B0%D0%BD%D1%86%D1%83%D0%B7%D1%81%D0%BA%D0%B8%D0%B9_%D1%8F%D0%B7%D1%8B%D0%BA&amp;rurl=translate.google.com.ua&amp;usg=ALkJrhitu0raTkGmcGixf6O4Bid1B5TQNw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A1%D0%BF%D0%B8%D1%81%D0%BE%D0%BA_%D0%BA%D1%80%D0%B0%D1%97%D0%BD_%D0%B7%D0%B0_%D0%BF%D0%BB%D0%BE%D1%89%D0%B5%D1%8E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uk.wikipedia.org/wiki/%D0%92%D0%B0%D0%BB%D0%BE%D0%B2%D0%B8%D0%B9_%D0%B2%D0%BD%D1%83%D1%82%D1%80%D1%96%D1%88%D0%BD%D1%96%D0%B9_%D0%BF%D1%80%D0%BE%D0%B4%D1%83%D0%BA%D1%82" TargetMode="External"/><Relationship Id="rId5" Type="http://schemas.openxmlformats.org/officeDocument/2006/relationships/hyperlink" Target="http://uk.wikipedia.org/wiki/%D0%93%D1%83%D1%81%D1%82%D0%BE%D1%82%D0%B0_%D0%BD%D0%B0%D1%81%D0%B5%D0%BB%D0%B5%D0%BD%D0%BD%D1%8F" TargetMode="External"/><Relationship Id="rId4" Type="http://schemas.openxmlformats.org/officeDocument/2006/relationships/hyperlink" Target="http://uk.wikipedia.org/wiki/%D0%A1%D0%BF%D0%B8%D1%81%D0%BE%D0%BA_%D0%BA%D1%80%D0%B0%D1%97%D0%BD_%D0%B7%D0%B0_%D0%BD%D0%B0%D1%81%D0%B5%D0%BB%D0%B5%D0%BD%D0%BD%D1%8F%D0%BC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Пользователь\Desktop\2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71546"/>
            <a:ext cx="9144000" cy="5786454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                          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428728" y="0"/>
            <a:ext cx="6783126" cy="1500174"/>
          </a:xfrm>
        </p:spPr>
        <p:txBody>
          <a:bodyPr>
            <a:normAutofit lnSpcReduction="10000"/>
          </a:bodyPr>
          <a:lstStyle/>
          <a:p>
            <a:r>
              <a:rPr lang="uk-UA" sz="9600" dirty="0" smtClean="0"/>
              <a:t>ФРАНЦІЯ</a:t>
            </a:r>
            <a:endParaRPr lang="ru-RU" sz="9600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6" name="Picture 10" descr="C:\Users\Пользователь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92" y="5348345"/>
            <a:ext cx="1504953" cy="106545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58204" cy="1132732"/>
          </a:xfrm>
        </p:spPr>
        <p:txBody>
          <a:bodyPr>
            <a:normAutofit fontScale="90000"/>
          </a:bodyPr>
          <a:lstStyle/>
          <a:p>
            <a:r>
              <a:rPr lang="uk-UA" sz="7200" b="1" i="1" dirty="0" smtClean="0"/>
              <a:t>Університети</a:t>
            </a:r>
            <a:endParaRPr lang="ru-RU" sz="7200" b="1" i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357298"/>
            <a:ext cx="8043890" cy="5000660"/>
          </a:xfrm>
        </p:spPr>
        <p:txBody>
          <a:bodyPr>
            <a:normAutofit fontScale="25000" lnSpcReduction="20000"/>
          </a:bodyPr>
          <a:lstStyle/>
          <a:p>
            <a:r>
              <a:rPr lang="uk-UA" dirty="0" smtClean="0">
                <a:solidFill>
                  <a:srgbClr val="FFFF00"/>
                </a:solidFill>
              </a:rPr>
              <a:t>           </a:t>
            </a:r>
            <a:r>
              <a:rPr lang="uk-UA" sz="17600" dirty="0" smtClean="0"/>
              <a:t>1 млн. 400 тис. студентів;</a:t>
            </a:r>
          </a:p>
          <a:p>
            <a:r>
              <a:rPr lang="uk-UA" sz="17600" dirty="0" smtClean="0"/>
              <a:t>  освіта в усіх галузях знань;</a:t>
            </a:r>
          </a:p>
          <a:p>
            <a:r>
              <a:rPr lang="uk-UA" sz="17600" dirty="0" smtClean="0"/>
              <a:t>  запис на 1 рік     навчання,здійснюється на основі атестата про  повну середню освіту;</a:t>
            </a:r>
          </a:p>
          <a:p>
            <a:r>
              <a:rPr lang="uk-UA" sz="17600" dirty="0" smtClean="0"/>
              <a:t>  Диплом державного зразка</a:t>
            </a:r>
          </a:p>
          <a:p>
            <a:endParaRPr lang="uk-UA" sz="17600" dirty="0" smtClean="0"/>
          </a:p>
          <a:p>
            <a:endParaRPr lang="ru-RU" sz="17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1428736"/>
            <a:ext cx="428628" cy="42862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2143116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2714620"/>
            <a:ext cx="428628" cy="42862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5000636"/>
            <a:ext cx="428628" cy="42862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  <p:bldP spid="3" grpId="0" animBg="1"/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285728"/>
            <a:ext cx="2822448" cy="6143668"/>
          </a:xfrm>
        </p:spPr>
        <p:txBody>
          <a:bodyPr>
            <a:noAutofit/>
          </a:bodyPr>
          <a:lstStyle/>
          <a:p>
            <a:r>
              <a:rPr lang="ru-RU" sz="3200" dirty="0" err="1" smtClean="0"/>
              <a:t>Туулузький</a:t>
            </a:r>
            <a:r>
              <a:rPr lang="ru-RU" sz="3200" dirty="0" smtClean="0"/>
              <a:t> </a:t>
            </a:r>
            <a:r>
              <a:rPr lang="ru-RU" sz="3200" dirty="0" err="1" smtClean="0"/>
              <a:t>університет</a:t>
            </a:r>
            <a:r>
              <a:rPr lang="ru-RU" sz="3200" dirty="0" smtClean="0"/>
              <a:t> ( </a:t>
            </a:r>
            <a:r>
              <a:rPr lang="ru-RU" sz="3200" dirty="0" smtClean="0">
                <a:hlinkClick r:id="rId3" tooltip="Французька мова"/>
              </a:rPr>
              <a:t>фр.</a:t>
            </a:r>
            <a:r>
              <a:rPr lang="ru-RU" sz="3200" dirty="0" smtClean="0"/>
              <a:t> </a:t>
            </a:r>
            <a:r>
              <a:rPr lang="en-US" sz="3200" i="1" dirty="0" err="1" smtClean="0"/>
              <a:t>l'Université</a:t>
            </a:r>
            <a:r>
              <a:rPr lang="en-US" sz="3200" i="1" dirty="0" smtClean="0"/>
              <a:t> de Toulouse)</a:t>
            </a:r>
            <a:r>
              <a:rPr lang="en-US" sz="3200" dirty="0" smtClean="0"/>
              <a:t> - </a:t>
            </a:r>
            <a:r>
              <a:rPr lang="ru-RU" sz="3200" dirty="0" smtClean="0"/>
              <a:t>один </a:t>
            </a:r>
            <a:r>
              <a:rPr lang="ru-RU" sz="3200" dirty="0" err="1" smtClean="0"/>
              <a:t>з</a:t>
            </a:r>
            <a:r>
              <a:rPr lang="ru-RU" sz="3200" dirty="0" smtClean="0"/>
              <a:t> </a:t>
            </a:r>
            <a:r>
              <a:rPr lang="ru-RU" sz="3200" dirty="0" err="1" smtClean="0"/>
              <a:t>найстаріших</a:t>
            </a:r>
            <a:r>
              <a:rPr lang="ru-RU" sz="3200" dirty="0" smtClean="0"/>
              <a:t> </a:t>
            </a:r>
            <a:r>
              <a:rPr lang="ru-RU" sz="3200" dirty="0" err="1" smtClean="0"/>
              <a:t>університетів</a:t>
            </a:r>
            <a:r>
              <a:rPr lang="ru-RU" sz="3200" dirty="0" smtClean="0"/>
              <a:t> </a:t>
            </a:r>
            <a:r>
              <a:rPr lang="ru-RU" sz="3200" dirty="0" err="1" smtClean="0"/>
              <a:t>Франції</a:t>
            </a:r>
            <a:r>
              <a:rPr lang="ru-RU" sz="3200" dirty="0" smtClean="0"/>
              <a:t> та </a:t>
            </a:r>
            <a:r>
              <a:rPr lang="ru-RU" sz="3200" dirty="0" err="1" smtClean="0"/>
              <a:t>Європи</a:t>
            </a:r>
            <a:r>
              <a:rPr lang="ru-RU" sz="3200" dirty="0" smtClean="0"/>
              <a:t>, </a:t>
            </a:r>
            <a:r>
              <a:rPr lang="ru-RU" sz="3200" dirty="0" err="1" smtClean="0"/>
              <a:t>заснований</a:t>
            </a:r>
            <a:r>
              <a:rPr lang="ru-RU" sz="3200" dirty="0" smtClean="0"/>
              <a:t> в 1229 </a:t>
            </a:r>
            <a:r>
              <a:rPr lang="ru-RU" sz="3200" dirty="0" err="1" smtClean="0"/>
              <a:t>році</a:t>
            </a:r>
            <a:r>
              <a:rPr lang="ru-RU" sz="3200" dirty="0" smtClean="0"/>
              <a:t>. </a:t>
            </a:r>
            <a:endParaRPr lang="ru-RU" sz="3200" dirty="0"/>
          </a:p>
        </p:txBody>
      </p:sp>
      <p:pic>
        <p:nvPicPr>
          <p:cNvPr id="7" name="Рисунок 6" descr="10853_capitole_nuit тулузький университет.jpg"/>
          <p:cNvPicPr>
            <a:picLocks noGrp="1" noChangeAspect="1"/>
          </p:cNvPicPr>
          <p:nvPr>
            <p:ph type="pic" idx="1"/>
          </p:nvPr>
        </p:nvPicPr>
        <p:blipFill>
          <a:blip r:embed="rId4" cstate="print"/>
          <a:srcRect l="12040" r="12040"/>
          <a:stretch>
            <a:fillRect/>
          </a:stretch>
        </p:blipFill>
        <p:spPr>
          <a:xfrm rot="420000">
            <a:off x="2635259" y="329311"/>
            <a:ext cx="6218468" cy="5633469"/>
          </a:xfrm>
          <a:scene3d>
            <a:camera prst="orthographicFront"/>
            <a:lightRig rig="threePt" dir="t"/>
          </a:scene3d>
          <a:sp3d>
            <a:bevelB prst="relaxedInset"/>
          </a:sp3d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2212848" cy="4857784"/>
          </a:xfrm>
        </p:spPr>
        <p:txBody>
          <a:bodyPr>
            <a:noAutofit/>
          </a:bodyPr>
          <a:lstStyle/>
          <a:p>
            <a:r>
              <a:rPr lang="en-US" sz="2400" i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</a:t>
            </a:r>
            <a:r>
              <a:rPr lang="uk-UA" sz="2400" i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орбонський</a:t>
            </a:r>
            <a:r>
              <a:rPr lang="uk-UA" sz="2400" i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університет </a:t>
            </a:r>
            <a:r>
              <a:rPr lang="ru-RU" sz="2400" i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заснований</a:t>
            </a:r>
            <a:r>
              <a:rPr lang="ru-RU" sz="2400" i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у 1253 р. теологом </a:t>
            </a:r>
            <a:r>
              <a:rPr lang="ru-RU" sz="2400" i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Робером</a:t>
            </a:r>
            <a:r>
              <a:rPr lang="ru-RU" sz="2400" i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де </a:t>
            </a:r>
            <a:r>
              <a:rPr lang="ru-RU" sz="2400" i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Сорбоном</a:t>
            </a:r>
            <a:endParaRPr lang="ru-RU" sz="2400" i="1" dirty="0">
              <a:solidFill>
                <a:srgbClr val="7030A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7" name="Рисунок 6" descr="La-Sorbonne-univ2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5942" r="5942"/>
          <a:stretch>
            <a:fillRect/>
          </a:stretch>
        </p:blipFill>
        <p:spPr>
          <a:xfrm rot="420000">
            <a:off x="2611462" y="448569"/>
            <a:ext cx="6311696" cy="5374316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 shadeToTitle="1">
        <a:blipFill dpi="0" rotWithShape="1">
          <a:blip r:embed="rId2" cstate="print">
            <a:alphaModFix amt="27000"/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477280" cy="607223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«</a:t>
            </a:r>
            <a:r>
              <a:rPr lang="ru-RU" b="1" i="1" dirty="0" err="1" smtClean="0">
                <a:solidFill>
                  <a:srgbClr val="FF0000"/>
                </a:solidFill>
              </a:rPr>
              <a:t>Вищі</a:t>
            </a:r>
            <a:r>
              <a:rPr lang="ru-RU" b="1" i="1" dirty="0" smtClean="0">
                <a:solidFill>
                  <a:srgbClr val="FF0000"/>
                </a:solidFill>
              </a:rPr>
              <a:t> </a:t>
            </a:r>
            <a:r>
              <a:rPr lang="ru-RU" b="1" i="1" dirty="0" err="1" smtClean="0">
                <a:solidFill>
                  <a:srgbClr val="FF0000"/>
                </a:solidFill>
              </a:rPr>
              <a:t>школи</a:t>
            </a:r>
            <a:r>
              <a:rPr lang="ru-RU" b="1" i="1" dirty="0" smtClean="0">
                <a:solidFill>
                  <a:srgbClr val="FF0000"/>
                </a:solidFill>
              </a:rPr>
              <a:t>» 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- </a:t>
            </a:r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</a:rPr>
              <a:t>це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</a:rPr>
              <a:t>специфічно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</a:rPr>
              <a:t>французький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 вид </a:t>
            </a:r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</a:rPr>
              <a:t>вищої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</a:rPr>
              <a:t>освіти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; </a:t>
            </a:r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</a:rPr>
              <a:t>це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</a:rPr>
              <a:t>можуть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 бути: </a:t>
            </a:r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</a:rPr>
              <a:t>інженерні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</a:rPr>
              <a:t>школи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</a:rPr>
              <a:t>вищі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</a:rPr>
              <a:t>нормальні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</a:rPr>
              <a:t>школи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 (</a:t>
            </a:r>
            <a:r>
              <a:rPr lang="en-US" b="1" i="1" dirty="0" smtClean="0">
                <a:solidFill>
                  <a:schemeClr val="accent1">
                    <a:lumMod val="50000"/>
                  </a:schemeClr>
                </a:solidFill>
              </a:rPr>
              <a:t>ENS), </a:t>
            </a:r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</a:rPr>
              <a:t>інститути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</a:rPr>
              <a:t>політичних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 наук (</a:t>
            </a:r>
            <a:r>
              <a:rPr lang="en-US" b="1" i="1" dirty="0" smtClean="0">
                <a:solidFill>
                  <a:schemeClr val="accent1">
                    <a:lumMod val="50000"/>
                  </a:schemeClr>
                </a:solidFill>
              </a:rPr>
              <a:t>IEP), </a:t>
            </a:r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</a:rPr>
              <a:t>комерційні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 та </a:t>
            </a:r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</a:rPr>
              <a:t>бізнес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</a:rPr>
              <a:t>школи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</a:rPr>
              <a:t>ветеринарні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</a:rPr>
              <a:t>школи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</a:rPr>
              <a:t>тощо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b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ru-RU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uk-UA" dirty="0" smtClean="0"/>
              <a:t>ВИЩЯ ШКОЛА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142984"/>
          <a:ext cx="8229600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357290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00B050"/>
                </a:solidFill>
                <a:latin typeface="Arial Black" pitchFamily="34" charset="0"/>
              </a:rPr>
              <a:t>ПРОЖИВАННЯ СТУДЕНТІВ</a:t>
            </a:r>
            <a:endParaRPr lang="ru-RU" dirty="0">
              <a:solidFill>
                <a:srgbClr val="00B05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4400552" cy="4389120"/>
          </a:xfrm>
        </p:spPr>
        <p:txBody>
          <a:bodyPr>
            <a:normAutofit fontScale="92500" lnSpcReduction="20000"/>
          </a:bodyPr>
          <a:lstStyle/>
          <a:p>
            <a:r>
              <a:rPr lang="ru-RU" sz="3600" b="1" i="1" dirty="0" smtClean="0"/>
              <a:t>У </a:t>
            </a:r>
            <a:r>
              <a:rPr lang="ru-RU" sz="3600" b="1" i="1" dirty="0" err="1" smtClean="0"/>
              <a:t>Франції</a:t>
            </a:r>
            <a:r>
              <a:rPr lang="ru-RU" sz="3600" b="1" i="1" dirty="0" smtClean="0"/>
              <a:t> </a:t>
            </a:r>
            <a:r>
              <a:rPr lang="ru-RU" sz="3600" b="1" i="1" dirty="0" err="1" smtClean="0"/>
              <a:t>зняти</a:t>
            </a:r>
            <a:r>
              <a:rPr lang="ru-RU" sz="3600" b="1" i="1" dirty="0" smtClean="0"/>
              <a:t> </a:t>
            </a:r>
            <a:r>
              <a:rPr lang="ru-RU" sz="3600" b="1" i="1" dirty="0" err="1" smtClean="0"/>
              <a:t>житло</a:t>
            </a:r>
            <a:r>
              <a:rPr lang="ru-RU" sz="3600" b="1" i="1" dirty="0" smtClean="0"/>
              <a:t> </a:t>
            </a:r>
            <a:r>
              <a:rPr lang="ru-RU" sz="3600" b="1" i="1" dirty="0" err="1" smtClean="0"/>
              <a:t>учнем</a:t>
            </a:r>
            <a:r>
              <a:rPr lang="ru-RU" sz="3600" b="1" i="1" dirty="0" smtClean="0"/>
              <a:t> </a:t>
            </a:r>
            <a:r>
              <a:rPr lang="ru-RU" sz="3600" b="1" i="1" dirty="0" err="1" smtClean="0"/>
              <a:t>допомагає</a:t>
            </a:r>
            <a:r>
              <a:rPr lang="ru-RU" sz="3600" b="1" i="1" dirty="0" smtClean="0"/>
              <a:t> держава. </a:t>
            </a:r>
            <a:r>
              <a:rPr lang="ru-RU" sz="3600" b="1" i="1" dirty="0" err="1" smtClean="0"/>
              <a:t>Іногородній</a:t>
            </a:r>
            <a:r>
              <a:rPr lang="ru-RU" sz="3600" b="1" i="1" dirty="0" smtClean="0"/>
              <a:t> студент </a:t>
            </a:r>
            <a:r>
              <a:rPr lang="ru-RU" sz="3600" b="1" i="1" dirty="0" err="1" smtClean="0"/>
              <a:t>може</a:t>
            </a:r>
            <a:r>
              <a:rPr lang="ru-RU" sz="3600" b="1" i="1" dirty="0" smtClean="0"/>
              <a:t> </a:t>
            </a:r>
            <a:r>
              <a:rPr lang="ru-RU" sz="3600" b="1" i="1" dirty="0" err="1" smtClean="0"/>
              <a:t>зайняти</a:t>
            </a:r>
            <a:r>
              <a:rPr lang="ru-RU" sz="3600" b="1" i="1" dirty="0" smtClean="0"/>
              <a:t> </a:t>
            </a:r>
            <a:r>
              <a:rPr lang="ru-RU" sz="3600" b="1" i="1" dirty="0" err="1" smtClean="0"/>
              <a:t>кімнату</a:t>
            </a:r>
            <a:r>
              <a:rPr lang="ru-RU" sz="3600" b="1" i="1" dirty="0" smtClean="0"/>
              <a:t> в </a:t>
            </a:r>
            <a:r>
              <a:rPr lang="ru-RU" sz="3600" b="1" i="1" dirty="0" err="1" smtClean="0"/>
              <a:t>гуртожитку</a:t>
            </a:r>
            <a:r>
              <a:rPr lang="ru-RU" sz="3600" b="1" i="1" dirty="0" smtClean="0"/>
              <a:t>. </a:t>
            </a:r>
            <a:r>
              <a:rPr lang="ru-RU" sz="3600" b="1" i="1" dirty="0" err="1" smtClean="0"/>
              <a:t>Кімната</a:t>
            </a:r>
            <a:r>
              <a:rPr lang="ru-RU" sz="3600" b="1" i="1" dirty="0" smtClean="0"/>
              <a:t> коштує</a:t>
            </a:r>
            <a:r>
              <a:rPr lang="ru-RU" sz="3600" b="1" i="1" dirty="0" smtClean="0">
                <a:latin typeface="Arial Black" pitchFamily="34" charset="0"/>
              </a:rPr>
              <a:t>115 EUR </a:t>
            </a:r>
            <a:endParaRPr lang="ru-RU" sz="3600" b="1" i="1" dirty="0">
              <a:latin typeface="Arial Black" pitchFamily="34" charset="0"/>
            </a:endParaRPr>
          </a:p>
        </p:txBody>
      </p:sp>
      <p:pic>
        <p:nvPicPr>
          <p:cNvPr id="1027" name="Picture 3" descr="C:\Users\Пользователь\Desktop\Новая папка\789-1_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1571612"/>
            <a:ext cx="3929090" cy="46434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510466"/>
          </a:xfrm>
        </p:spPr>
        <p:txBody>
          <a:bodyPr>
            <a:normAutofit/>
          </a:bodyPr>
          <a:lstStyle/>
          <a:p>
            <a:r>
              <a:rPr lang="ru-RU" sz="2400" b="1" i="1" dirty="0" err="1" smtClean="0">
                <a:solidFill>
                  <a:srgbClr val="FF0000"/>
                </a:solidFill>
              </a:rPr>
              <a:t>Франція</a:t>
            </a:r>
            <a:r>
              <a:rPr lang="ru-RU" sz="2400" b="1" i="1" dirty="0" smtClean="0">
                <a:solidFill>
                  <a:srgbClr val="FF0000"/>
                </a:solidFill>
              </a:rPr>
              <a:t> </a:t>
            </a:r>
            <a:r>
              <a:rPr lang="ru-RU" sz="2400" b="1" i="1" dirty="0" err="1" smtClean="0">
                <a:solidFill>
                  <a:srgbClr val="FF0000"/>
                </a:solidFill>
              </a:rPr>
              <a:t>притягує</a:t>
            </a:r>
            <a:r>
              <a:rPr lang="ru-RU" sz="2400" b="1" i="1" dirty="0" smtClean="0">
                <a:solidFill>
                  <a:srgbClr val="FF0000"/>
                </a:solidFill>
              </a:rPr>
              <a:t> </a:t>
            </a:r>
            <a:r>
              <a:rPr lang="ru-RU" sz="2400" b="1" i="1" dirty="0" err="1" smtClean="0">
                <a:solidFill>
                  <a:srgbClr val="FF0000"/>
                </a:solidFill>
              </a:rPr>
              <a:t>іноземців</a:t>
            </a:r>
            <a:r>
              <a:rPr lang="ru-RU" sz="2400" b="1" i="1" dirty="0" smtClean="0">
                <a:solidFill>
                  <a:srgbClr val="FF0000"/>
                </a:solidFill>
              </a:rPr>
              <a:t> </a:t>
            </a:r>
            <a:r>
              <a:rPr lang="ru-RU" sz="2400" b="1" i="1" dirty="0" err="1" smtClean="0">
                <a:solidFill>
                  <a:srgbClr val="FF0000"/>
                </a:solidFill>
              </a:rPr>
              <a:t>своєю</a:t>
            </a:r>
            <a:r>
              <a:rPr lang="ru-RU" sz="2400" b="1" i="1" dirty="0" smtClean="0">
                <a:solidFill>
                  <a:srgbClr val="FF0000"/>
                </a:solidFill>
              </a:rPr>
              <a:t> </a:t>
            </a:r>
            <a:r>
              <a:rPr lang="ru-RU" sz="2400" b="1" i="1" dirty="0" err="1" smtClean="0">
                <a:solidFill>
                  <a:srgbClr val="FF0000"/>
                </a:solidFill>
              </a:rPr>
              <a:t>якістю</a:t>
            </a:r>
            <a:r>
              <a:rPr lang="ru-RU" sz="2400" b="1" i="1" dirty="0" smtClean="0">
                <a:solidFill>
                  <a:srgbClr val="FF0000"/>
                </a:solidFill>
              </a:rPr>
              <a:t> </a:t>
            </a:r>
            <a:r>
              <a:rPr lang="ru-RU" sz="2400" b="1" i="1" dirty="0" err="1" smtClean="0">
                <a:solidFill>
                  <a:srgbClr val="FF0000"/>
                </a:solidFill>
              </a:rPr>
              <a:t>життя</a:t>
            </a:r>
            <a:r>
              <a:rPr lang="ru-RU" sz="2400" b="1" i="1" dirty="0" smtClean="0">
                <a:solidFill>
                  <a:srgbClr val="FF0000"/>
                </a:solidFill>
              </a:rPr>
              <a:t>, </a:t>
            </a:r>
            <a:r>
              <a:rPr lang="ru-RU" sz="2400" b="1" i="1" dirty="0" err="1" smtClean="0">
                <a:solidFill>
                  <a:srgbClr val="FF0000"/>
                </a:solidFill>
              </a:rPr>
              <a:t>багатою</a:t>
            </a:r>
            <a:r>
              <a:rPr lang="ru-RU" sz="2400" b="1" i="1" dirty="0" smtClean="0">
                <a:solidFill>
                  <a:srgbClr val="FF0000"/>
                </a:solidFill>
              </a:rPr>
              <a:t> культурною </a:t>
            </a:r>
            <a:r>
              <a:rPr lang="ru-RU" sz="2400" b="1" i="1" dirty="0" err="1" smtClean="0">
                <a:solidFill>
                  <a:srgbClr val="FF0000"/>
                </a:solidFill>
              </a:rPr>
              <a:t>спадщиною</a:t>
            </a:r>
            <a:r>
              <a:rPr lang="ru-RU" sz="2400" b="1" i="1" dirty="0" smtClean="0">
                <a:solidFill>
                  <a:srgbClr val="FF0000"/>
                </a:solidFill>
              </a:rPr>
              <a:t>, </a:t>
            </a:r>
            <a:r>
              <a:rPr lang="ru-RU" sz="2400" b="1" i="1" dirty="0" err="1" smtClean="0">
                <a:solidFill>
                  <a:srgbClr val="FF0000"/>
                </a:solidFill>
              </a:rPr>
              <a:t>ідеєю</a:t>
            </a:r>
            <a:r>
              <a:rPr lang="ru-RU" sz="2400" b="1" i="1" dirty="0" smtClean="0">
                <a:solidFill>
                  <a:srgbClr val="FF0000"/>
                </a:solidFill>
              </a:rPr>
              <a:t> </a:t>
            </a:r>
            <a:r>
              <a:rPr lang="ru-RU" sz="2400" b="1" i="1" dirty="0" err="1" smtClean="0">
                <a:solidFill>
                  <a:srgbClr val="FF0000"/>
                </a:solidFill>
              </a:rPr>
              <a:t>рівності</a:t>
            </a:r>
            <a:r>
              <a:rPr lang="ru-RU" sz="2400" b="1" i="1" dirty="0" smtClean="0">
                <a:solidFill>
                  <a:srgbClr val="FF0000"/>
                </a:solidFill>
              </a:rPr>
              <a:t> </a:t>
            </a:r>
            <a:r>
              <a:rPr lang="ru-RU" sz="2400" b="1" i="1" dirty="0" err="1" smtClean="0">
                <a:solidFill>
                  <a:srgbClr val="FF0000"/>
                </a:solidFill>
              </a:rPr>
              <a:t>студентів</a:t>
            </a:r>
            <a:r>
              <a:rPr lang="ru-RU" sz="2400" b="1" i="1" dirty="0" smtClean="0">
                <a:solidFill>
                  <a:srgbClr val="FF0000"/>
                </a:solidFill>
              </a:rPr>
              <a:t> - </a:t>
            </a:r>
            <a:r>
              <a:rPr lang="ru-RU" sz="2400" b="1" i="1" dirty="0" err="1" smtClean="0">
                <a:solidFill>
                  <a:srgbClr val="FF0000"/>
                </a:solidFill>
              </a:rPr>
              <a:t>і</a:t>
            </a:r>
            <a:r>
              <a:rPr lang="ru-RU" sz="2400" b="1" i="1" dirty="0" smtClean="0">
                <a:solidFill>
                  <a:srgbClr val="FF0000"/>
                </a:solidFill>
              </a:rPr>
              <a:t>, </a:t>
            </a:r>
            <a:r>
              <a:rPr lang="ru-RU" sz="2400" b="1" i="1" dirty="0" err="1" smtClean="0">
                <a:solidFill>
                  <a:srgbClr val="FF0000"/>
                </a:solidFill>
              </a:rPr>
              <a:t>звичайно</a:t>
            </a:r>
            <a:r>
              <a:rPr lang="ru-RU" sz="2400" b="1" i="1" dirty="0" smtClean="0">
                <a:solidFill>
                  <a:srgbClr val="FF0000"/>
                </a:solidFill>
              </a:rPr>
              <a:t>, широкою </a:t>
            </a:r>
            <a:r>
              <a:rPr lang="ru-RU" sz="2400" b="1" i="1" dirty="0" err="1" smtClean="0">
                <a:solidFill>
                  <a:srgbClr val="FF0000"/>
                </a:solidFill>
              </a:rPr>
              <a:t>палітрою</a:t>
            </a:r>
            <a:r>
              <a:rPr lang="ru-RU" sz="2400" b="1" i="1" dirty="0" smtClean="0">
                <a:solidFill>
                  <a:srgbClr val="FF0000"/>
                </a:solidFill>
              </a:rPr>
              <a:t>  </a:t>
            </a:r>
            <a:r>
              <a:rPr lang="ru-RU" sz="2400" b="1" i="1" dirty="0" err="1" smtClean="0">
                <a:solidFill>
                  <a:srgbClr val="FF0000"/>
                </a:solidFill>
              </a:rPr>
              <a:t>пропонованих</a:t>
            </a:r>
            <a:r>
              <a:rPr lang="ru-RU" sz="2400" b="1" i="1" dirty="0" smtClean="0">
                <a:solidFill>
                  <a:srgbClr val="FF0000"/>
                </a:solidFill>
              </a:rPr>
              <a:t>   </a:t>
            </a:r>
            <a:r>
              <a:rPr lang="ru-RU" sz="2400" b="1" i="1" dirty="0" err="1" smtClean="0">
                <a:solidFill>
                  <a:srgbClr val="FF0000"/>
                </a:solidFill>
              </a:rPr>
              <a:t>освітніх</a:t>
            </a:r>
            <a:r>
              <a:rPr lang="ru-RU" sz="2400" b="1" i="1" dirty="0" smtClean="0">
                <a:solidFill>
                  <a:srgbClr val="FF0000"/>
                </a:solidFill>
              </a:rPr>
              <a:t> </a:t>
            </a:r>
            <a:r>
              <a:rPr lang="ru-RU" sz="2400" b="1" i="1" dirty="0" err="1" smtClean="0">
                <a:solidFill>
                  <a:srgbClr val="FF0000"/>
                </a:solidFill>
              </a:rPr>
              <a:t>програм</a:t>
            </a:r>
            <a:r>
              <a:rPr lang="ru-RU" sz="2400" b="1" i="1" dirty="0" smtClean="0">
                <a:solidFill>
                  <a:srgbClr val="FF0000"/>
                </a:solidFill>
              </a:rPr>
              <a:t> 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9e969cd836f6240d2cf4f5657b1d39af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28596" y="1928802"/>
            <a:ext cx="4087298" cy="4143404"/>
          </a:xfrm>
        </p:spPr>
      </p:pic>
      <p:pic>
        <p:nvPicPr>
          <p:cNvPr id="2051" name="Picture 3" descr="C:\Users\Пользователь\Desktop\Франция 0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6314" y="1487107"/>
            <a:ext cx="4000496" cy="50851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ользователь\Desktop\publication_34_898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7686" y="1428736"/>
            <a:ext cx="4786314" cy="542926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7659842" cy="1321894"/>
          </a:xfrm>
        </p:spPr>
        <p:txBody>
          <a:bodyPr/>
          <a:lstStyle/>
          <a:p>
            <a:r>
              <a:rPr lang="uk-UA" sz="6000" dirty="0" smtClean="0"/>
              <a:t>Загальна інформація </a:t>
            </a:r>
            <a:endParaRPr lang="ru-RU" sz="6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282" y="1785926"/>
            <a:ext cx="3929090" cy="4857784"/>
          </a:xfrm>
        </p:spPr>
        <p:txBody>
          <a:bodyPr>
            <a:noAutofit/>
          </a:bodyPr>
          <a:lstStyle/>
          <a:p>
            <a:r>
              <a:rPr lang="ru-RU" sz="2800" dirty="0" err="1" smtClean="0">
                <a:hlinkClick r:id="rId3" tooltip="Список країн за площею"/>
              </a:rPr>
              <a:t>Площа</a:t>
            </a:r>
            <a:r>
              <a:rPr lang="ru-RU" sz="2800" dirty="0" smtClean="0"/>
              <a:t> </a:t>
            </a:r>
          </a:p>
          <a:p>
            <a:r>
              <a:rPr lang="ru-RU" sz="2800" dirty="0" smtClean="0"/>
              <a:t> -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Загалом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551 695 км² </a:t>
            </a: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 - Води (%) 0,26</a:t>
            </a:r>
          </a:p>
          <a:p>
            <a:r>
              <a:rPr lang="ru-RU" sz="2800" dirty="0" err="1" smtClean="0">
                <a:latin typeface="Arial" pitchFamily="34" charset="0"/>
                <a:cs typeface="Arial" pitchFamily="34" charset="0"/>
                <a:hlinkClick r:id="rId4" tooltip="Список країн за населенням"/>
              </a:rPr>
              <a:t>Населення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 </a:t>
            </a:r>
          </a:p>
          <a:p>
            <a:pPr>
              <a:buFontTx/>
              <a:buChar char="-"/>
            </a:pP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перепис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2009 р. 65 073 482  </a:t>
            </a:r>
          </a:p>
          <a:p>
            <a:pPr>
              <a:buFontTx/>
              <a:buChar char="-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latin typeface="Arial" pitchFamily="34" charset="0"/>
                <a:cs typeface="Arial" pitchFamily="34" charset="0"/>
                <a:hlinkClick r:id="rId5" tooltip="Густота населення"/>
              </a:rPr>
              <a:t>Густот</a:t>
            </a:r>
            <a:r>
              <a:rPr lang="ru-RU" sz="2800" dirty="0" smtClean="0">
                <a:latin typeface="Arial" pitchFamily="34" charset="0"/>
                <a:cs typeface="Arial" pitchFamily="34" charset="0"/>
                <a:hlinkClick r:id="rId6" tooltip="Валовий внутрішній продукт"/>
              </a:rPr>
              <a:t> ВВП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200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9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р., </a:t>
            </a:r>
          </a:p>
          <a:p>
            <a:pPr>
              <a:buFontTx/>
              <a:buChar char="-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Повний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1,871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трлн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$ </a:t>
            </a: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 - На душу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населення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30</a:t>
            </a:r>
            <a:r>
              <a:rPr lang="ru-RU" sz="2800" dirty="0" smtClean="0"/>
              <a:t> 100 $</a:t>
            </a:r>
          </a:p>
          <a:p>
            <a:endParaRPr lang="ru-RU" sz="2800" dirty="0" smtClean="0"/>
          </a:p>
          <a:p>
            <a:r>
              <a:rPr lang="ru-RU" sz="2800" dirty="0" smtClean="0"/>
              <a:t> 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357686" y="1428736"/>
            <a:ext cx="414340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i="1" dirty="0" smtClean="0"/>
              <a:t>Девіз: Liberté, Égalité, Fraternité</a:t>
            </a:r>
            <a:br>
              <a:rPr lang="fr-FR" sz="3200" b="1" i="1" dirty="0" smtClean="0"/>
            </a:br>
            <a:r>
              <a:rPr lang="fr-FR" sz="3200" b="1" i="1" dirty="0" smtClean="0"/>
              <a:t>(Свобода, Рівність, Братерство</a:t>
            </a:r>
            <a:r>
              <a:rPr lang="fr-FR" b="1" i="1" dirty="0" smtClean="0"/>
              <a:t>)</a:t>
            </a:r>
            <a:endParaRPr lang="ru-RU" b="1" i="1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льзователь\Desktop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2500306"/>
            <a:ext cx="6477000" cy="900106"/>
          </a:xfrm>
          <a:solidFill>
            <a:schemeClr val="accent6">
              <a:lumMod val="60000"/>
              <a:lumOff val="40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normAutofit fontScale="9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uk-UA" b="1" cap="none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ВИЩ</a:t>
            </a:r>
            <a:r>
              <a:rPr lang="en-US" b="1" cap="none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A</a:t>
            </a:r>
            <a:r>
              <a:rPr lang="uk-UA" b="1" cap="none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uk-UA" b="1" cap="none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ОСВІТА  ФРАНЦІЇ</a:t>
            </a:r>
            <a:endParaRPr lang="ru-RU" b="1" cap="none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/>
          <a:lstStyle/>
          <a:p>
            <a:r>
              <a:rPr lang="uk-UA" dirty="0" smtClean="0"/>
              <a:t>       КЛЮЧОВІ ЦИФРИ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428736"/>
            <a:ext cx="4038600" cy="4926189"/>
          </a:xfrm>
        </p:spPr>
        <p:txBody>
          <a:bodyPr>
            <a:noAutofit/>
          </a:bodyPr>
          <a:lstStyle/>
          <a:p>
            <a:r>
              <a:rPr lang="uk-UA" sz="3600" dirty="0" smtClean="0"/>
              <a:t>Щороку Франція приймає  </a:t>
            </a:r>
            <a:r>
              <a:rPr lang="uk-UA" sz="3600" dirty="0" smtClean="0">
                <a:solidFill>
                  <a:srgbClr val="FF0000"/>
                </a:solidFill>
              </a:rPr>
              <a:t>260 тис. іноземних </a:t>
            </a:r>
            <a:r>
              <a:rPr lang="uk-UA" sz="3600" dirty="0" smtClean="0"/>
              <a:t>студентів,що складає </a:t>
            </a:r>
            <a:r>
              <a:rPr lang="uk-UA" sz="3600" dirty="0" smtClean="0">
                <a:solidFill>
                  <a:srgbClr val="FF0000"/>
                </a:solidFill>
              </a:rPr>
              <a:t>12%</a:t>
            </a:r>
            <a:r>
              <a:rPr lang="uk-UA" sz="3600" dirty="0" smtClean="0"/>
              <a:t> від загальної кількості французького студентства</a:t>
            </a:r>
            <a:endParaRPr lang="ru-RU" sz="3600" dirty="0"/>
          </a:p>
        </p:txBody>
      </p:sp>
      <p:pic>
        <p:nvPicPr>
          <p:cNvPr id="6" name="Содержимое 5" descr="img_3056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961514" y="1571625"/>
            <a:ext cx="3411972" cy="4783138"/>
          </a:xfrm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4800" b="1" i="1" dirty="0" err="1" smtClean="0">
                <a:solidFill>
                  <a:schemeClr val="accent1">
                    <a:lumMod val="50000"/>
                  </a:schemeClr>
                </a:solidFill>
              </a:rPr>
              <a:t>Франція-</a:t>
            </a:r>
            <a:r>
              <a:rPr lang="uk-UA" sz="4800" b="1" i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uk-UA" sz="4800" b="1" i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uk-UA" sz="4800" b="1" i="1" dirty="0" smtClean="0">
                <a:solidFill>
                  <a:schemeClr val="accent1">
                    <a:lumMod val="50000"/>
                  </a:schemeClr>
                </a:solidFill>
              </a:rPr>
              <a:t>розмаїття спеціальностей</a:t>
            </a:r>
            <a:endParaRPr lang="ru-RU" sz="48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5386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Більше  3500 державних і приватних закладів  </a:t>
            </a:r>
          </a:p>
          <a:p>
            <a:pPr>
              <a:buNone/>
            </a:pPr>
            <a:r>
              <a:rPr lang="uk-UA" dirty="0" smtClean="0"/>
              <a:t>         88  університетів та </a:t>
            </a:r>
            <a:r>
              <a:rPr lang="uk-UA" dirty="0" err="1" smtClean="0"/>
              <a:t>університецьких</a:t>
            </a:r>
            <a:r>
              <a:rPr lang="uk-UA" dirty="0" smtClean="0"/>
              <a:t> центрів(де навчаються  70% студентів)</a:t>
            </a:r>
          </a:p>
          <a:p>
            <a:pPr>
              <a:buNone/>
            </a:pPr>
            <a:r>
              <a:rPr lang="uk-UA" dirty="0" smtClean="0"/>
              <a:t>          інженерні школи</a:t>
            </a:r>
          </a:p>
          <a:p>
            <a:pPr>
              <a:buNone/>
            </a:pPr>
            <a:r>
              <a:rPr lang="uk-UA" dirty="0" smtClean="0"/>
              <a:t>          220 </a:t>
            </a:r>
            <a:r>
              <a:rPr lang="uk-UA" dirty="0" err="1" smtClean="0"/>
              <a:t>бізнес-школ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         120 шкіл мистецтв                                                                         </a:t>
            </a:r>
          </a:p>
          <a:p>
            <a:pPr>
              <a:buNone/>
            </a:pPr>
            <a:r>
              <a:rPr lang="uk-UA" dirty="0" smtClean="0"/>
              <a:t>          20 архітектурних шкіл</a:t>
            </a:r>
          </a:p>
          <a:p>
            <a:pPr>
              <a:buNone/>
            </a:pPr>
            <a:r>
              <a:rPr lang="uk-UA" dirty="0" smtClean="0"/>
              <a:t>           3000 інших видів шкіл</a:t>
            </a:r>
          </a:p>
          <a:p>
            <a:pPr>
              <a:buNone/>
            </a:pP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6" name="Стрелка вправо 5"/>
          <p:cNvSpPr/>
          <p:nvPr/>
        </p:nvSpPr>
        <p:spPr>
          <a:xfrm>
            <a:off x="571472" y="2214554"/>
            <a:ext cx="64294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500034" y="3143248"/>
            <a:ext cx="78581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500034" y="3643314"/>
            <a:ext cx="78581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500034" y="4143380"/>
            <a:ext cx="78581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500034" y="4643446"/>
            <a:ext cx="78581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500034" y="5143512"/>
            <a:ext cx="78581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186766" cy="785794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FF0000"/>
                </a:solidFill>
              </a:rPr>
              <a:t>СХЕМА СИСТЕМИ ВИЩОЇ ОСВІТИ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28670"/>
            <a:ext cx="9144000" cy="592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305800" cy="1143000"/>
          </a:xfrm>
        </p:spPr>
        <p:txBody>
          <a:bodyPr>
            <a:noAutofit/>
          </a:bodyPr>
          <a:lstStyle/>
          <a:p>
            <a:r>
              <a:rPr lang="uk-UA" sz="4800" b="1" i="1" dirty="0" smtClean="0">
                <a:solidFill>
                  <a:srgbClr val="FF0000"/>
                </a:solidFill>
              </a:rPr>
              <a:t>ВИЩ</a:t>
            </a:r>
            <a:r>
              <a:rPr lang="en-US" sz="4800" b="1" i="1" dirty="0" smtClean="0">
                <a:solidFill>
                  <a:srgbClr val="FF0000"/>
                </a:solidFill>
              </a:rPr>
              <a:t>A </a:t>
            </a:r>
            <a:r>
              <a:rPr lang="uk-UA" sz="4800" b="1" i="1" dirty="0" smtClean="0">
                <a:solidFill>
                  <a:srgbClr val="FF0000"/>
                </a:solidFill>
              </a:rPr>
              <a:t>ОСВІТА </a:t>
            </a:r>
            <a:r>
              <a:rPr lang="uk-UA" sz="4800" b="1" i="1" dirty="0" smtClean="0">
                <a:solidFill>
                  <a:srgbClr val="FF0000"/>
                </a:solidFill>
              </a:rPr>
              <a:t>ФРАНЦІЇ</a:t>
            </a:r>
            <a:endParaRPr lang="ru-RU" sz="4800" b="1" i="1" dirty="0">
              <a:solidFill>
                <a:srgbClr val="FF0000"/>
              </a:solidFill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645846290"/>
              </p:ext>
            </p:extLst>
          </p:nvPr>
        </p:nvGraphicFramePr>
        <p:xfrm>
          <a:off x="214282" y="1500174"/>
          <a:ext cx="8358246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469</TotalTime>
  <Words>343</Words>
  <Application>Microsoft Office PowerPoint</Application>
  <PresentationFormat>Экран (4:3)</PresentationFormat>
  <Paragraphs>54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                          </vt:lpstr>
      <vt:lpstr>Загальна інформація </vt:lpstr>
      <vt:lpstr>ВИЩA ОСВІТА  ФРАНЦІЇ</vt:lpstr>
      <vt:lpstr>Презентация PowerPoint</vt:lpstr>
      <vt:lpstr>       КЛЮЧОВІ ЦИФРИ</vt:lpstr>
      <vt:lpstr>Презентация PowerPoint</vt:lpstr>
      <vt:lpstr>Франція- розмаїття спеціальностей</vt:lpstr>
      <vt:lpstr>СХЕМА СИСТЕМИ ВИЩОЇ ОСВІТИ</vt:lpstr>
      <vt:lpstr>ВИЩA ОСВІТА ФРАНЦІЇ</vt:lpstr>
      <vt:lpstr>Університети</vt:lpstr>
      <vt:lpstr>Туулузький університет ( фр. l'Université de Toulouse) - один з найстаріших університетів Франції та Європи, заснований в 1229 році. </vt:lpstr>
      <vt:lpstr>Cорбонський університет заснований у 1253 р. теологом Робером де Сорбоном</vt:lpstr>
      <vt:lpstr>«Вищі школи» - це специфічно французький вид вищої освіти; це можуть бути: інженерні школи, вищі нормальні школи (ENS), інститути політичних наук (IEP), комерційні та бізнес школи, ветеринарні школи тощо. </vt:lpstr>
      <vt:lpstr>ВИЩЯ ШКОЛА </vt:lpstr>
      <vt:lpstr>ПРОЖИВАННЯ СТУДЕНТІВ</vt:lpstr>
      <vt:lpstr>Франція притягує іноземців своєю якістю життя, багатою культурною спадщиною, ідеєю рівності студентів - і, звичайно, широкою палітрою  пропонованих   освітніх програм 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Руслана</cp:lastModifiedBy>
  <cp:revision>53</cp:revision>
  <dcterms:created xsi:type="dcterms:W3CDTF">2011-03-25T15:03:43Z</dcterms:created>
  <dcterms:modified xsi:type="dcterms:W3CDTF">2011-06-07T19:18:04Z</dcterms:modified>
</cp:coreProperties>
</file>