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ксана" initials="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4" autoAdjust="0"/>
    <p:restoredTop sz="94660"/>
  </p:normalViewPr>
  <p:slideViewPr>
    <p:cSldViewPr>
      <p:cViewPr varScale="1">
        <p:scale>
          <a:sx n="111" d="100"/>
          <a:sy n="111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DC870-A69F-446F-B198-E643A9314F64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B2367-58F8-4AE0-A8C8-D27486F8CC4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11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5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88840"/>
            <a:ext cx="6965245" cy="2088232"/>
          </a:xfr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uk-UA" dirty="0" smtClean="0"/>
              <a:t>Агрегатні стани речовини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08529" y="119675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Тема уроку 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4065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Агрегатні речовини бувають: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542" y="2060848"/>
            <a:ext cx="244827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5856" y="4221088"/>
            <a:ext cx="257490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8205" y="2137250"/>
            <a:ext cx="2397335" cy="208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7542" y="4221088"/>
            <a:ext cx="235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 рідинах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4405754"/>
            <a:ext cx="231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 твердих тілах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11180" y="37797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 вигляді газів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3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РІДИНА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042" y="2348880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Молекули рідини розташовані впритул одна до одної , але в цьому розташуванні немає певного порядку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3403" y="2251221"/>
            <a:ext cx="3506678" cy="182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871042" y="4221088"/>
            <a:ext cx="75173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1042" y="4437112"/>
            <a:ext cx="3340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Молекули рідини хаотично рухаються  , однак їхній рух значно обмежують молекули - сусіди .</a:t>
            </a:r>
            <a:r>
              <a:rPr lang="uk-UA" sz="1400" dirty="0"/>
              <a:t> </a:t>
            </a:r>
            <a:r>
              <a:rPr lang="uk-UA" sz="1400" dirty="0" smtClean="0"/>
              <a:t>Тому рух молекул нагадує рух людей у натовпі: молекули штовхаються , час від часу міняючись місцями одна з одною .</a:t>
            </a:r>
            <a:endParaRPr lang="ru-RU" sz="14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299952"/>
            <a:ext cx="3357823" cy="165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98072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Рідини легко змінюють форми</a:t>
            </a:r>
          </a:p>
          <a:p>
            <a:r>
              <a:rPr lang="uk-UA" dirty="0" smtClean="0"/>
              <a:t>І набувають форми тієї самої посудини в якій перебувають , проте об*</a:t>
            </a:r>
            <a:r>
              <a:rPr lang="uk-UA" dirty="0" err="1" smtClean="0"/>
              <a:t>єм</a:t>
            </a:r>
            <a:r>
              <a:rPr lang="uk-UA" dirty="0" smtClean="0"/>
              <a:t> рідини про цьому не є змінним .</a:t>
            </a:r>
          </a:p>
          <a:p>
            <a:endParaRPr lang="uk-UA" dirty="0"/>
          </a:p>
          <a:p>
            <a:r>
              <a:rPr lang="uk-UA" dirty="0" smtClean="0"/>
              <a:t>Здатність рідини зберігати свій об*</a:t>
            </a:r>
            <a:r>
              <a:rPr lang="uk-UA" dirty="0" err="1" smtClean="0"/>
              <a:t>єм</a:t>
            </a:r>
            <a:r>
              <a:rPr lang="uk-UA" dirty="0" smtClean="0"/>
              <a:t>  пояснюється тим , що як і у твердих тілах молекули рідини близь розташовані одна біля одної.</a:t>
            </a:r>
          </a:p>
          <a:p>
            <a:endParaRPr lang="uk-UA" dirty="0"/>
          </a:p>
          <a:p>
            <a:r>
              <a:rPr lang="uk-UA" dirty="0" smtClean="0"/>
              <a:t>Найбільш характерна особливість рідини це – плинність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1204" y="692696"/>
            <a:ext cx="3639028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3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17583"/>
            <a:ext cx="6872644" cy="1027242"/>
          </a:xfrm>
          <a:ln>
            <a:solidFill>
              <a:schemeClr val="bg2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ГАЗИ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204864"/>
            <a:ext cx="2808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Молекули газу розташовані на відстанях , які в сотні разів перевищують розмір молекул.</a:t>
            </a:r>
          </a:p>
          <a:p>
            <a:r>
              <a:rPr lang="uk-UA" sz="1600" dirty="0" smtClean="0"/>
              <a:t>На таких відстанях молекули практично не взаємодіють одна з одною , тому молекули газу розлітаються і газ займає весь наданий об*</a:t>
            </a:r>
            <a:r>
              <a:rPr lang="uk-UA" sz="1600" dirty="0" err="1" smtClean="0"/>
              <a:t>єм</a:t>
            </a:r>
            <a:r>
              <a:rPr lang="uk-UA" sz="1600" dirty="0" smtClean="0"/>
              <a:t> .</a:t>
            </a:r>
          </a:p>
          <a:p>
            <a:r>
              <a:rPr lang="uk-UA" sz="1600" dirty="0" smtClean="0"/>
              <a:t>Великими відстанями між молекулами й пояснює й той факт , що гази можна легко стиснути .</a:t>
            </a:r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637" y="2420353"/>
            <a:ext cx="4536503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90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ТВЕРДІ ТІЛА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1776" y="2204864"/>
            <a:ext cx="2592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Тверді тіла зберігають об*</a:t>
            </a:r>
            <a:r>
              <a:rPr lang="uk-UA" sz="1600" dirty="0" err="1" smtClean="0"/>
              <a:t>єм</a:t>
            </a:r>
            <a:r>
              <a:rPr lang="uk-UA" sz="1600" dirty="0" smtClean="0"/>
              <a:t> та форму , тому що молекули твердих тіл розташовані в позиціях рівноваги .</a:t>
            </a:r>
          </a:p>
          <a:p>
            <a:r>
              <a:rPr lang="uk-UA" sz="1600" dirty="0" smtClean="0"/>
              <a:t>Сили </a:t>
            </a:r>
            <a:r>
              <a:rPr lang="uk-UA" sz="1600" dirty="0" err="1" smtClean="0"/>
              <a:t>притягяння</a:t>
            </a:r>
            <a:r>
              <a:rPr lang="uk-UA" sz="1600" dirty="0" smtClean="0"/>
              <a:t> і відштовхування дорівнюють одна одній. </a:t>
            </a:r>
          </a:p>
          <a:p>
            <a:r>
              <a:rPr lang="uk-UA" sz="1600" dirty="0" smtClean="0"/>
              <a:t>Атоми твердих тіл практично не пересуваються з місця на місце – вони постійно рухаються коло певної точки , тобто коливаються .</a:t>
            </a:r>
          </a:p>
          <a:p>
            <a:endParaRPr lang="ru-RU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864" y="2276872"/>
            <a:ext cx="5040560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0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  <a:effectLst>
            <a:glow rad="2286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Підсумок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492896"/>
            <a:ext cx="3888432" cy="230832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01600">
              <a:srgbClr val="00B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Практично будь-яка речовина незалежно від фізичних умов може існувати в трьох агрегатних станах : твердому , рідкому і газоподібному.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2924944"/>
            <a:ext cx="3378952" cy="284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86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159</TotalTime>
  <Words>243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Агрегатні стани речовини</vt:lpstr>
      <vt:lpstr>Агрегатні речовини бувають: </vt:lpstr>
      <vt:lpstr>РІДИНА</vt:lpstr>
      <vt:lpstr>Презентация PowerPoint</vt:lpstr>
      <vt:lpstr>ГАЗИ</vt:lpstr>
      <vt:lpstr>ТВЕРДІ ТІЛА </vt:lpstr>
      <vt:lpstr>Підсумок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Агрегатні стани речовини</dc:title>
  <dc:creator>Оксана</dc:creator>
  <cp:lastModifiedBy>Оксана</cp:lastModifiedBy>
  <cp:revision>16</cp:revision>
  <dcterms:created xsi:type="dcterms:W3CDTF">2014-11-27T14:49:09Z</dcterms:created>
  <dcterms:modified xsi:type="dcterms:W3CDTF">2014-11-27T17:38:57Z</dcterms:modified>
</cp:coreProperties>
</file>