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1F12B-05F6-4581-9D36-5B4AE5E5F1D1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6D549-115D-4405-99E5-9F4B83282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775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6D549-115D-4405-99E5-9F4B83282B5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split orient="vert" dir="in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Володимир Миколайович </a:t>
            </a:r>
            <a:r>
              <a:rPr lang="uk-UA" dirty="0" err="1" smtClean="0"/>
              <a:t>Челомей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 advTm="10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34000" y="1066800"/>
            <a:ext cx="3383280" cy="5485447"/>
          </a:xfrm>
        </p:spPr>
        <p:txBody>
          <a:bodyPr>
            <a:normAutofit/>
          </a:bodyPr>
          <a:lstStyle/>
          <a:p>
            <a:r>
              <a:rPr lang="ru-RU" sz="2000" b="1" i="1" dirty="0" err="1" smtClean="0"/>
              <a:t>Народився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Володимир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Миколайович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Челомей</a:t>
            </a:r>
            <a:r>
              <a:rPr lang="ru-RU" sz="2000" b="1" i="1" dirty="0" smtClean="0"/>
              <a:t> 17 </a:t>
            </a:r>
            <a:r>
              <a:rPr lang="ru-RU" sz="2000" b="1" i="1" dirty="0" err="1" smtClean="0"/>
              <a:t>червня</a:t>
            </a:r>
            <a:r>
              <a:rPr lang="ru-RU" sz="2000" b="1" i="1" dirty="0" smtClean="0"/>
              <a:t> 1914 року в м. С</a:t>
            </a:r>
            <a:r>
              <a:rPr lang="uk-UA" sz="2000" b="1" i="1" dirty="0" err="1" smtClean="0"/>
              <a:t>ілець</a:t>
            </a:r>
            <a:r>
              <a:rPr lang="uk-UA" sz="2000" b="1" i="1" dirty="0" smtClean="0"/>
              <a:t> в учительській родині. Дитинство і юність пройшли в Полтаві , з 1936 р. його родина переїхала до Києву .</a:t>
            </a:r>
          </a:p>
        </p:txBody>
      </p:sp>
      <p:pic>
        <p:nvPicPr>
          <p:cNvPr id="5" name="Содержимое 4" descr="zhelomey_2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838200"/>
            <a:ext cx="4343400" cy="5029200"/>
          </a:xfr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i_098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54" r="1654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1143000"/>
            <a:ext cx="2590800" cy="4647797"/>
          </a:xfrm>
        </p:spPr>
        <p:txBody>
          <a:bodyPr>
            <a:normAutofit fontScale="92500"/>
          </a:bodyPr>
          <a:lstStyle/>
          <a:p>
            <a:r>
              <a:rPr lang="uk-UA" sz="1400" dirty="0" smtClean="0"/>
              <a:t>У 1937 році В. М. </a:t>
            </a:r>
            <a:r>
              <a:rPr lang="uk-UA" sz="1400" dirty="0" err="1" smtClean="0"/>
              <a:t>Челомей</a:t>
            </a:r>
            <a:r>
              <a:rPr lang="uk-UA" sz="1400" dirty="0" smtClean="0"/>
              <a:t> закінчив Київській авіаційний інститут. Наукою почав займатися ще студентом. Щасливе поєднання глибоко теоретичного проникнення з чудовою винахідливістю інженера особливо яскраво проявилося під час його роботи в галузі ракетної техніки. Працюючи в Центральному інституті авіаційного машинобудування , він втілив свою студентську мрію - створює новий тип двигуна , який знайшов широке використання в крилах ракетах. Володимир Михайлович є автором нової ідеї розкриття крила ракету повітрі , технічне вирішення якої визнає зараз у всьому світі. </a:t>
            </a:r>
            <a:endParaRPr lang="ru-RU" sz="14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791200"/>
          </a:xfrm>
        </p:spPr>
        <p:txBody>
          <a:bodyPr>
            <a:noAutofit/>
          </a:bodyPr>
          <a:lstStyle/>
          <a:p>
            <a:r>
              <a:rPr lang="uk-UA" sz="2800" dirty="0" smtClean="0"/>
              <a:t> </a:t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У 1959 році </a:t>
            </a:r>
            <a:r>
              <a:rPr lang="uk-UA" sz="2800" dirty="0" err="1" smtClean="0"/>
              <a:t>Челомея</a:t>
            </a:r>
            <a:r>
              <a:rPr lang="uk-UA" sz="2800" dirty="0" smtClean="0"/>
              <a:t> призначають генеральним конструктором КБ, де за участю суміжних організацій була створена ракета-носій </a:t>
            </a:r>
            <a:r>
              <a:rPr lang="uk-UA" sz="2800" dirty="0" err="1" smtClean="0"/>
              <a:t>“Протон”</a:t>
            </a:r>
            <a:r>
              <a:rPr lang="uk-UA" sz="2800" dirty="0" smtClean="0"/>
              <a:t> , що знаменувала собою початок нового етапу в освоєнні космосу.</a:t>
            </a:r>
            <a:br>
              <a:rPr lang="uk-UA" sz="2800" dirty="0" smtClean="0"/>
            </a:br>
            <a:r>
              <a:rPr lang="uk-UA" sz="2800" dirty="0" smtClean="0"/>
              <a:t> Згодом у цьому ж КБ були створені станції серії </a:t>
            </a:r>
            <a:r>
              <a:rPr lang="uk-UA" sz="2800" dirty="0" err="1" smtClean="0"/>
              <a:t>“Салют”</a:t>
            </a:r>
            <a:r>
              <a:rPr lang="uk-UA" sz="2800" dirty="0" smtClean="0"/>
              <a:t> ракети-носії та штучні </a:t>
            </a:r>
            <a:r>
              <a:rPr lang="uk-UA" sz="2800" dirty="0" err="1" smtClean="0"/>
              <a:t>сопутники</a:t>
            </a:r>
            <a:r>
              <a:rPr lang="uk-UA" sz="2800" dirty="0" smtClean="0"/>
              <a:t> Землі </a:t>
            </a:r>
            <a:r>
              <a:rPr lang="uk-UA" sz="2800" dirty="0" err="1" smtClean="0"/>
              <a:t>“Політ”</a:t>
            </a:r>
            <a:r>
              <a:rPr lang="uk-UA" sz="2800" dirty="0" smtClean="0"/>
              <a:t> , </a:t>
            </a:r>
            <a:r>
              <a:rPr lang="uk-UA" sz="2800" dirty="0" err="1" smtClean="0"/>
              <a:t>“Космос”</a:t>
            </a:r>
            <a:r>
              <a:rPr lang="uk-UA" sz="2800" dirty="0" smtClean="0"/>
              <a:t> та ін.</a:t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endParaRPr lang="ru-RU" sz="2800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/>
              <a:t>Московський</a:t>
            </a:r>
            <a:r>
              <a:rPr lang="ru-RU" b="0" dirty="0" smtClean="0"/>
              <a:t> </a:t>
            </a:r>
            <a:r>
              <a:rPr lang="ru-RU" b="0" dirty="0" err="1" smtClean="0"/>
              <a:t>державний</a:t>
            </a:r>
            <a:r>
              <a:rPr lang="ru-RU" b="0" dirty="0" smtClean="0"/>
              <a:t> </a:t>
            </a:r>
            <a:r>
              <a:rPr lang="ru-RU" b="0" dirty="0" err="1" smtClean="0"/>
              <a:t>технічний</a:t>
            </a:r>
            <a:r>
              <a:rPr lang="ru-RU" b="0" dirty="0" smtClean="0"/>
              <a:t> </a:t>
            </a:r>
            <a:r>
              <a:rPr lang="ru-RU" b="0" dirty="0" err="1" smtClean="0"/>
              <a:t>університет</a:t>
            </a:r>
            <a:r>
              <a:rPr lang="ru-RU" b="0" dirty="0" smtClean="0"/>
              <a:t> </a:t>
            </a:r>
            <a:r>
              <a:rPr lang="ru-RU" b="0" dirty="0" err="1" smtClean="0"/>
              <a:t>імені</a:t>
            </a:r>
            <a:r>
              <a:rPr lang="ru-RU" b="0" dirty="0" smtClean="0"/>
              <a:t> Н. Е. Баумана</a:t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5" name="Рисунок 4" descr="Mstu_iauz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417" r="12417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2743200"/>
            <a:ext cx="2590800" cy="3047597"/>
          </a:xfrm>
        </p:spPr>
        <p:txBody>
          <a:bodyPr/>
          <a:lstStyle/>
          <a:p>
            <a:r>
              <a:rPr lang="uk-UA" dirty="0" smtClean="0"/>
              <a:t>Протягом багатьох років  В. </a:t>
            </a:r>
            <a:r>
              <a:rPr lang="uk-UA" dirty="0" err="1" smtClean="0"/>
              <a:t>Челомей</a:t>
            </a:r>
            <a:r>
              <a:rPr lang="uk-UA" dirty="0" smtClean="0"/>
              <a:t> викладав теорію коливання механічних процесів , керував відповідною кафедрою У Московському Вищому технічному училищі ім. М.Е. </a:t>
            </a:r>
            <a:r>
              <a:rPr lang="uk-UA" dirty="0" err="1" smtClean="0"/>
              <a:t>Баумана</a:t>
            </a:r>
            <a:r>
              <a:rPr lang="uk-UA" dirty="0" smtClean="0"/>
              <a:t> , де проявив себе блискучим популяризатором науки. З 1974 року В. </a:t>
            </a:r>
            <a:r>
              <a:rPr lang="uk-UA" dirty="0" err="1" smtClean="0"/>
              <a:t>Челомей</a:t>
            </a:r>
            <a:r>
              <a:rPr lang="uk-UA" dirty="0" smtClean="0"/>
              <a:t> – член міжнародної академії астронавтики</a:t>
            </a: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4">
      <a:dk1>
        <a:srgbClr val="397883"/>
      </a:dk1>
      <a:lt1>
        <a:srgbClr val="A3CFD7"/>
      </a:lt1>
      <a:dk2>
        <a:srgbClr val="428A98"/>
      </a:dk2>
      <a:lt2>
        <a:srgbClr val="2C5C65"/>
      </a:lt2>
      <a:accent1>
        <a:srgbClr val="EAC0A7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</TotalTime>
  <Words>179</Words>
  <Application>Microsoft Office PowerPoint</Application>
  <PresentationFormat>Экран (4:3)</PresentationFormat>
  <Paragraphs>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Володимир Миколайович Челомей</vt:lpstr>
      <vt:lpstr>Презентация PowerPoint</vt:lpstr>
      <vt:lpstr>Презентация PowerPoint</vt:lpstr>
      <vt:lpstr>                  У 1959 році Челомея призначають генеральним конструктором КБ, де за участю суміжних організацій була створена ракета-носій “Протон” , що знаменувала собою початок нового етапу в освоєнні космосу.  Згодом у цьому ж КБ були створені станції серії “Салют” ракети-носії та штучні сопутники Землі “Політ” , “Космос” та ін.                   </vt:lpstr>
      <vt:lpstr>Московський державний технічний університет імені Н. Е. Баумана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Administrator</cp:lastModifiedBy>
  <cp:revision>9</cp:revision>
  <dcterms:created xsi:type="dcterms:W3CDTF">2014-11-04T17:05:52Z</dcterms:created>
  <dcterms:modified xsi:type="dcterms:W3CDTF">2014-11-06T21:31:56Z</dcterms:modified>
</cp:coreProperties>
</file>