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248C-7DE9-40C5-BBCC-E9E6C69C0CC1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9678-2D14-4A10-ADA8-919AC824C5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савана1"/>
          <p:cNvPicPr>
            <a:picLocks noChangeAspect="1" noChangeArrowheads="1"/>
          </p:cNvPicPr>
          <p:nvPr/>
        </p:nvPicPr>
        <p:blipFill>
          <a:blip r:embed="rId2" cstate="print"/>
          <a:srcRect l="6250"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Savannah</a:t>
            </a:r>
            <a:endParaRPr lang="ru-RU" sz="600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9138"/>
            <a:ext cx="6400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Animals</a:t>
            </a:r>
            <a:endParaRPr lang="ru-RU" sz="480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92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A savannah is  an area where there is tall grass. Few trees and lots of wild life. Nature  on savannah is very coloured. People also live on this wild world.</a:t>
            </a:r>
            <a:endParaRPr lang="ru-RU" sz="1800"/>
          </a:p>
        </p:txBody>
      </p:sp>
      <p:pic>
        <p:nvPicPr>
          <p:cNvPr id="3075" name="Picture 5" descr="буйвол"/>
          <p:cNvPicPr preferRelativeResize="0">
            <a:picLocks noChangeArrowheads="1"/>
          </p:cNvPicPr>
          <p:nvPr/>
        </p:nvPicPr>
        <p:blipFill>
          <a:blip r:embed="rId2" cstate="print"/>
          <a:srcRect t="14764"/>
          <a:stretch>
            <a:fillRect/>
          </a:stretch>
        </p:blipFill>
        <p:spPr bwMode="auto">
          <a:xfrm>
            <a:off x="755650" y="908050"/>
            <a:ext cx="3746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africa09 1938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08050"/>
            <a:ext cx="37449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africa09 1774"/>
          <p:cNvPicPr>
            <a:picLocks noChangeAspect="1" noChangeArrowheads="1"/>
          </p:cNvPicPr>
          <p:nvPr/>
        </p:nvPicPr>
        <p:blipFill>
          <a:blip r:embed="rId4" cstate="print"/>
          <a:srcRect t="14786" b="20442"/>
          <a:stretch>
            <a:fillRect/>
          </a:stretch>
        </p:blipFill>
        <p:spPr bwMode="auto">
          <a:xfrm>
            <a:off x="755650" y="3543300"/>
            <a:ext cx="77041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frica09 1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79638"/>
            <a:ext cx="52562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africa09 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284538"/>
            <a:ext cx="47355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032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-657225" y="-36671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  <a:endParaRPr lang="ru-RU" sz="180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887538" y="490538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Safari Park.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frica09 15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6423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195513" y="188913"/>
            <a:ext cx="465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 king of the animals – the lion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frica09 1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642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19113" y="58738"/>
            <a:ext cx="438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The king's breakfast.</a:t>
            </a:r>
            <a:endParaRPr lang="ru-RU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frica09 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55675"/>
            <a:ext cx="416083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africa09 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81075"/>
            <a:ext cx="37274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africa09 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933825"/>
            <a:ext cx="4176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africa09 4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933825"/>
            <a:ext cx="37449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816100" y="-14288"/>
            <a:ext cx="1841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484438" y="188913"/>
            <a:ext cx="409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The lion is sleeping</a:t>
            </a:r>
            <a:endParaRPr lang="ru-RU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Savannah</vt:lpstr>
      <vt:lpstr>Слайд 2</vt:lpstr>
      <vt:lpstr>Слайд 3</vt:lpstr>
      <vt:lpstr>Слайд 4</vt:lpstr>
      <vt:lpstr>Слайд 5</vt:lpstr>
      <vt:lpstr>Слайд 6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Savannah</dc:title>
  <dc:creator>user</dc:creator>
  <cp:lastModifiedBy>user</cp:lastModifiedBy>
  <cp:revision>1</cp:revision>
  <dcterms:created xsi:type="dcterms:W3CDTF">2012-02-17T13:59:09Z</dcterms:created>
  <dcterms:modified xsi:type="dcterms:W3CDTF">2012-02-17T14:00:39Z</dcterms:modified>
</cp:coreProperties>
</file>