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4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54135FA-3DCD-48FF-8CB4-919D653B811B}" type="datetimeFigureOut">
              <a:rPr lang="ru-RU" smtClean="0"/>
              <a:t>09.02.2014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F850DD-84B1-4EF1-8809-6BC59A6BE8EA}" type="slidenum">
              <a:rPr lang="ru-RU" smtClean="0"/>
              <a:t>‹#›</a:t>
            </a:fld>
            <a:endParaRPr lang="ru-RU"/>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54135FA-3DCD-48FF-8CB4-919D653B811B}" type="datetimeFigureOut">
              <a:rPr lang="ru-RU" smtClean="0"/>
              <a:t>09.02.2014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F850DD-84B1-4EF1-8809-6BC59A6BE8EA}" type="slidenum">
              <a:rPr lang="ru-RU" smtClean="0"/>
              <a:t>‹#›</a:t>
            </a:fld>
            <a:endParaRPr lang="ru-RU"/>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54135FA-3DCD-48FF-8CB4-919D653B811B}" type="datetimeFigureOut">
              <a:rPr lang="ru-RU" smtClean="0"/>
              <a:t>09.02.2014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F850DD-84B1-4EF1-8809-6BC59A6BE8EA}" type="slidenum">
              <a:rPr lang="ru-RU" smtClean="0"/>
              <a:t>‹#›</a:t>
            </a:fld>
            <a:endParaRPr lang="ru-RU"/>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4135FA-3DCD-48FF-8CB4-919D653B811B}" type="datetimeFigureOut">
              <a:rPr lang="ru-RU" smtClean="0"/>
              <a:t>09.02.2014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F850DD-84B1-4EF1-8809-6BC59A6BE8EA}" type="slidenum">
              <a:rPr lang="ru-RU" smtClean="0"/>
              <a:t>‹#›</a:t>
            </a:fld>
            <a:endParaRPr lang="ru-RU"/>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154135FA-3DCD-48FF-8CB4-919D653B811B}" type="datetimeFigureOut">
              <a:rPr lang="ru-RU" smtClean="0"/>
              <a:t>09.02.2014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F850DD-84B1-4EF1-8809-6BC59A6BE8EA}" type="slidenum">
              <a:rPr lang="ru-RU" smtClean="0"/>
              <a:t>‹#›</a:t>
            </a:fld>
            <a:endParaRPr lang="ru-RU"/>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54135FA-3DCD-48FF-8CB4-919D653B811B}" type="datetimeFigureOut">
              <a:rPr lang="ru-RU" smtClean="0"/>
              <a:t>09.02.2014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F850DD-84B1-4EF1-8809-6BC59A6BE8EA}"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54135FA-3DCD-48FF-8CB4-919D653B811B}" type="datetimeFigureOut">
              <a:rPr lang="ru-RU" smtClean="0"/>
              <a:t>09.02.2014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4F850DD-84B1-4EF1-8809-6BC59A6BE8EA}" type="slidenum">
              <a:rPr lang="ru-RU" smtClean="0"/>
              <a:t>‹#›</a:t>
            </a:fld>
            <a:endParaRPr lang="ru-RU"/>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54135FA-3DCD-48FF-8CB4-919D653B811B}" type="datetimeFigureOut">
              <a:rPr lang="ru-RU" smtClean="0"/>
              <a:t>09.02.2014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F850DD-84B1-4EF1-8809-6BC59A6BE8EA}" type="slidenum">
              <a:rPr lang="ru-RU" smtClean="0"/>
              <a:t>‹#›</a:t>
            </a:fld>
            <a:endParaRPr lang="ru-RU"/>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135FA-3DCD-48FF-8CB4-919D653B811B}" type="datetimeFigureOut">
              <a:rPr lang="ru-RU" smtClean="0"/>
              <a:t>09.02.2014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4F850DD-84B1-4EF1-8809-6BC59A6BE8EA}" type="slidenum">
              <a:rPr lang="ru-RU" smtClean="0"/>
              <a:t>‹#›</a:t>
            </a:fld>
            <a:endParaRPr lang="ru-RU"/>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154135FA-3DCD-48FF-8CB4-919D653B811B}" type="datetimeFigureOut">
              <a:rPr lang="ru-RU" smtClean="0"/>
              <a:t>09.02.2014</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4F850DD-84B1-4EF1-8809-6BC59A6BE8EA}" type="slidenum">
              <a:rPr lang="ru-RU" smtClean="0"/>
              <a:t>‹#›</a:t>
            </a:fld>
            <a:endParaRPr lang="ru-RU"/>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4135FA-3DCD-48FF-8CB4-919D653B811B}" type="datetimeFigureOut">
              <a:rPr lang="ru-RU" smtClean="0"/>
              <a:t>09.02.2014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F850DD-84B1-4EF1-8809-6BC59A6BE8EA}" type="slidenum">
              <a:rPr lang="ru-RU" smtClean="0"/>
              <a:t>‹#›</a:t>
            </a:fld>
            <a:endParaRPr lang="ru-RU"/>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54135FA-3DCD-48FF-8CB4-919D653B811B}" type="datetimeFigureOut">
              <a:rPr lang="ru-RU" smtClean="0"/>
              <a:t>09.02.2014</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4F850DD-84B1-4EF1-8809-6BC59A6BE8E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over/>
  </p:transition>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190358" y="2924944"/>
            <a:ext cx="5152373" cy="4154984"/>
          </a:xfrm>
          <a:prstGeom prst="rect">
            <a:avLst/>
          </a:prstGeom>
          <a:noFill/>
        </p:spPr>
        <p:txBody>
          <a:bodyPr wrap="none" lIns="91440" tIns="45720" rIns="91440" bIns="45720">
            <a:spAutoFit/>
          </a:bodyPr>
          <a:lstStyle/>
          <a:p>
            <a:pPr algn="ctr"/>
            <a:r>
              <a:rPr lang="en-US" sz="8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hiller" panose="04020404031007020602" pitchFamily="82" charset="0"/>
              </a:rPr>
              <a:t>How to choose </a:t>
            </a:r>
          </a:p>
          <a:p>
            <a:pPr algn="ctr"/>
            <a:r>
              <a:rPr lang="en-US" sz="8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hiller" panose="04020404031007020602" pitchFamily="82" charset="0"/>
              </a:rPr>
              <a:t>your</a:t>
            </a:r>
          </a:p>
          <a:p>
            <a:pPr algn="ctr"/>
            <a:r>
              <a:rPr lang="en-US" sz="8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hiller" panose="04020404031007020602" pitchFamily="82" charset="0"/>
              </a:rPr>
              <a:t> future </a:t>
            </a:r>
            <a:r>
              <a:rPr lang="en-US" sz="8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hiller" panose="04020404031007020602" pitchFamily="82" charset="0"/>
              </a:rPr>
              <a:t>c</a:t>
            </a:r>
            <a:r>
              <a:rPr lang="en-US" sz="8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hiller" panose="04020404031007020602" pitchFamily="82" charset="0"/>
              </a:rPr>
              <a:t>areer</a:t>
            </a:r>
            <a:endParaRPr lang="ru-RU" sz="8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9" name="Picture 5" descr="http://depts.washington.edu/cirgeweb/wordpress/wp-content/uploads/2012/10/bigstock-Career-Path-Sign-883237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1" y="128486"/>
            <a:ext cx="3902283" cy="2780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048712"/>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95936" y="404664"/>
            <a:ext cx="498540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Explore yourself</a:t>
            </a:r>
            <a:endParaRPr lang="ru-RU" sz="5400" b="1" cap="none" spc="0" dirty="0">
              <a:ln/>
              <a:solidFill>
                <a:schemeClr val="accent3"/>
              </a:solidFill>
              <a:effectLst/>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777" y="878161"/>
            <a:ext cx="3294314" cy="247073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59260">
            <a:off x="3940611" y="2625950"/>
            <a:ext cx="4752975" cy="34766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958" y="3861048"/>
            <a:ext cx="2428875" cy="28575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243061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4"/>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4572000" cy="5301208"/>
          </a:xfrm>
        </p:spPr>
        <p:txBody>
          <a:bodyPr>
            <a:normAutofit fontScale="92500" lnSpcReduction="20000"/>
          </a:bodyPr>
          <a:lstStyle/>
          <a:p>
            <a:r>
              <a:rPr lang="en-US" sz="2400" b="0" dirty="0"/>
              <a:t>Figuring out what you should do with your life may sometimes require you to get to know yourself better. If you want a career that will really make you happy, you have to have a very good understanding of what you want and what you enjoy. For some people, this means taking some time off to decide what’s important to </a:t>
            </a:r>
            <a:r>
              <a:rPr lang="en-US" sz="2400" b="0" dirty="0" smtClean="0"/>
              <a:t>them:</a:t>
            </a:r>
          </a:p>
          <a:p>
            <a:pPr>
              <a:buFont typeface="Arial" panose="020B0604020202020204" pitchFamily="34" charset="0"/>
              <a:buChar char="•"/>
            </a:pPr>
            <a:r>
              <a:rPr lang="en-US" sz="2400" b="0" dirty="0" smtClean="0"/>
              <a:t>There </a:t>
            </a:r>
            <a:r>
              <a:rPr lang="en-US" sz="2400" b="0" dirty="0"/>
              <a:t>is nothing wrong with this, so don’t feel bad. It’s more important that you figure your life out as early as possible, rather than getting knee deep in a career which makes you hate your life.</a:t>
            </a:r>
          </a:p>
          <a:p>
            <a:endParaRPr lang="ru-RU" sz="24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225516"/>
            <a:ext cx="3760837" cy="469779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6352550"/>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703"/>
            <a:ext cx="9144000" cy="6766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173658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764704"/>
            <a:ext cx="8474084" cy="4247317"/>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dirty="0" smtClean="0">
                <a:ln/>
                <a:solidFill>
                  <a:schemeClr val="accent3"/>
                </a:solidFill>
              </a:rPr>
              <a:t>“</a:t>
            </a:r>
            <a:r>
              <a:rPr lang="en-US" sz="5400" b="1" cap="none" spc="0" dirty="0" smtClean="0">
                <a:ln/>
                <a:solidFill>
                  <a:schemeClr val="accent3"/>
                </a:solidFill>
                <a:effectLst/>
              </a:rPr>
              <a:t>Choose a job you love, and you will never have to work a day in your life…”</a:t>
            </a:r>
          </a:p>
          <a:p>
            <a:pPr algn="ctr"/>
            <a:endParaRPr lang="en-US" sz="5400" b="1" dirty="0">
              <a:ln/>
              <a:solidFill>
                <a:schemeClr val="accent3"/>
              </a:solidFill>
            </a:endParaRPr>
          </a:p>
          <a:p>
            <a:pPr algn="r"/>
            <a:r>
              <a:rPr lang="en-US" sz="5400" b="1" cap="none" spc="0" dirty="0" smtClean="0">
                <a:ln/>
                <a:solidFill>
                  <a:schemeClr val="accent3"/>
                </a:solidFill>
                <a:effectLst/>
              </a:rPr>
              <a:t>Confucius </a:t>
            </a:r>
          </a:p>
        </p:txBody>
      </p:sp>
    </p:spTree>
    <p:extLst>
      <p:ext uri="{BB962C8B-B14F-4D97-AF65-F5344CB8AC3E}">
        <p14:creationId xmlns:p14="http://schemas.microsoft.com/office/powerpoint/2010/main" val="2846904117"/>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5868144" cy="5016758"/>
          </a:xfrm>
          <a:prstGeom prst="rect">
            <a:avLst/>
          </a:prstGeom>
          <a:noFill/>
        </p:spPr>
        <p:txBody>
          <a:bodyPr wrap="square" lIns="91440" tIns="45720" rIns="91440" bIns="45720">
            <a:spAutoFit/>
          </a:bodyPr>
          <a:lstStyle/>
          <a:p>
            <a:pPr algn="ctr"/>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Choosing the right career can be difficult, but having a defined career direction will help you with getting a job. But with a little hard work, some planning, and some serious self-reflection, you can set yourself on a path towards a fruitful, fulfilling career that can provide you and your family.</a:t>
            </a:r>
            <a:endParaRPr lang="ru-RU"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2050" name="Picture 2" descr="http://www.adlerinfotech.com/admin/uploads/1373956876care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3171" y="-14131"/>
            <a:ext cx="2836360" cy="275694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uits.edu.bd/career/img/collegecare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0644" y="2712502"/>
            <a:ext cx="2304256"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629989"/>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79038" y="2604467"/>
            <a:ext cx="8428782"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Consider your dream career</a:t>
            </a:r>
            <a:endParaRPr lang="ru-RU" sz="5400" b="1" cap="none" spc="0" dirty="0">
              <a:ln/>
              <a:solidFill>
                <a:schemeClr val="accent3"/>
              </a:solidFill>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38" y="66551"/>
            <a:ext cx="2555776" cy="255577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9996" y="39574"/>
            <a:ext cx="2704004" cy="26003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3077" name="Picture 5" descr="http://www.bugaga.ru/uploads/posts/2011-06/1307948988_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253154"/>
            <a:ext cx="3355659" cy="217319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8462" y="3933056"/>
            <a:ext cx="3275856" cy="25406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descr="http://www.fullhdoboi.ru/_ph/13/87328605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9191" y="3861048"/>
            <a:ext cx="4260736" cy="239666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87578497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4"/>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4950"/>
            <a:ext cx="9144000" cy="5038126"/>
          </a:xfrm>
        </p:spPr>
        <p:txBody>
          <a:bodyPr>
            <a:noAutofit/>
          </a:bodyPr>
          <a:lstStyle/>
          <a:p>
            <a:r>
              <a:rPr lang="en-US" sz="2000" b="0" dirty="0"/>
              <a:t>There is an old saying that if you’re trying to choose a career, you should think about what you would do if you didn’t have to work. If you had a million dollars and you could do anything, what would you do? Your answer to that question, while maybe not literally the best career choice for you, may give you insight into what you should </a:t>
            </a:r>
            <a:r>
              <a:rPr lang="en-US" sz="2000" b="0" dirty="0" smtClean="0"/>
              <a:t>do</a:t>
            </a:r>
            <a:r>
              <a:rPr lang="uk-UA" sz="2000" b="0" dirty="0" smtClean="0"/>
              <a:t>:</a:t>
            </a:r>
          </a:p>
          <a:p>
            <a:pPr>
              <a:buFont typeface="Arial" panose="020B0604020202020204" pitchFamily="34" charset="0"/>
              <a:buChar char="•"/>
            </a:pPr>
            <a:r>
              <a:rPr lang="en-US" sz="2000" b="0" dirty="0"/>
              <a:t>If you want to be a music star, consider going into audio engineering or music composition. These careers are easier to pursue and you will be much more likely to succeed and provide for yourself in the future.</a:t>
            </a:r>
          </a:p>
          <a:p>
            <a:pPr>
              <a:buFont typeface="Arial" panose="020B0604020202020204" pitchFamily="34" charset="0"/>
              <a:buChar char="•"/>
            </a:pPr>
            <a:r>
              <a:rPr lang="en-US" sz="2000" b="0" dirty="0"/>
              <a:t>If you want to be an actor, consider going into media broadcasting. You can get a degree in communications or work your way up the chain of command in a local news or other television studio.</a:t>
            </a:r>
          </a:p>
          <a:p>
            <a:pPr>
              <a:buFont typeface="Arial" panose="020B0604020202020204" pitchFamily="34" charset="0"/>
              <a:buChar char="•"/>
            </a:pPr>
            <a:r>
              <a:rPr lang="en-US" sz="2000" b="0" dirty="0"/>
              <a:t>If you want to travel the world, consider becoming an airline steward or stewardess. This is a great way to make a living and pursue your dream of traveling the globe.</a:t>
            </a:r>
          </a:p>
          <a:p>
            <a:pPr>
              <a:buFont typeface="Arial" panose="020B0604020202020204" pitchFamily="34" charset="0"/>
              <a:buChar char="•"/>
            </a:pPr>
            <a:endParaRPr lang="ru-RU" sz="2000" dirty="0"/>
          </a:p>
        </p:txBody>
      </p:sp>
      <p:pic>
        <p:nvPicPr>
          <p:cNvPr id="4100" name="Picture 4" descr="http://www.pmrelocations.com/images/Care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31541"/>
            <a:ext cx="914400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15197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2787590"/>
            <a:ext cx="6850465"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Consider your hobbies</a:t>
            </a:r>
            <a:endParaRPr lang="ru-RU" sz="5400" b="1" cap="none" spc="0" dirty="0">
              <a:ln/>
              <a:solidFill>
                <a:schemeClr val="accent3"/>
              </a:solidFill>
              <a:effectLst/>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82"/>
            <a:ext cx="5796136" cy="2956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descr="http://www.staceyreid.com/news/wp-content/uploads/2011/09/orange_man_gardeni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2780928"/>
            <a:ext cx="4171738" cy="4171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15872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4"/>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88024" y="0"/>
            <a:ext cx="4355976" cy="5085184"/>
          </a:xfrm>
        </p:spPr>
        <p:txBody>
          <a:bodyPr>
            <a:normAutofit lnSpcReduction="10000"/>
          </a:bodyPr>
          <a:lstStyle/>
          <a:p>
            <a:r>
              <a:rPr lang="en-US" sz="2000" b="0" dirty="0"/>
              <a:t>It is very easy to turn your hobbies or something you love doing into a future career. Many hobbies correspond to real world needs and positions. Consider what you like to do and how that might fit into a </a:t>
            </a:r>
            <a:r>
              <a:rPr lang="en-US" sz="2000" b="0" dirty="0" smtClean="0"/>
              <a:t>career</a:t>
            </a:r>
            <a:r>
              <a:rPr lang="uk-UA" sz="2000" b="0" dirty="0" smtClean="0"/>
              <a:t>:</a:t>
            </a:r>
          </a:p>
          <a:p>
            <a:pPr>
              <a:buFont typeface="Arial" panose="020B0604020202020204" pitchFamily="34" charset="0"/>
              <a:buChar char="•"/>
            </a:pPr>
            <a:r>
              <a:rPr lang="en-US" sz="2000" b="0" dirty="0"/>
              <a:t>For example, if you like playing video games, consider becoming a video game designer, programmer, or QA specialist.</a:t>
            </a:r>
          </a:p>
          <a:p>
            <a:pPr>
              <a:buFont typeface="Arial" panose="020B0604020202020204" pitchFamily="34" charset="0"/>
              <a:buChar char="•"/>
            </a:pPr>
            <a:r>
              <a:rPr lang="en-US" sz="2000" b="0" dirty="0"/>
              <a:t>If you like drawing or art, consider becoming a graphic designer</a:t>
            </a:r>
            <a:r>
              <a:rPr lang="en-US" sz="2000" b="0" dirty="0" smtClean="0"/>
              <a:t>.</a:t>
            </a:r>
            <a:endParaRPr lang="uk-UA" sz="2000" b="0" dirty="0" smtClean="0"/>
          </a:p>
          <a:p>
            <a:pPr>
              <a:buFont typeface="Arial" panose="020B0604020202020204" pitchFamily="34" charset="0"/>
              <a:buChar char="•"/>
            </a:pPr>
            <a:r>
              <a:rPr lang="uk-UA" sz="2000" b="0" dirty="0" smtClean="0"/>
              <a:t>І</a:t>
            </a:r>
            <a:r>
              <a:rPr lang="en-US" sz="2000" b="0" dirty="0" smtClean="0"/>
              <a:t>f </a:t>
            </a:r>
            <a:r>
              <a:rPr lang="en-US" sz="2000" b="0" dirty="0"/>
              <a:t>you like sports, consider going into teaching and getting certified as a coach.</a:t>
            </a:r>
          </a:p>
          <a:p>
            <a:pPr>
              <a:buFont typeface="Arial" panose="020B0604020202020204" pitchFamily="34" charset="0"/>
              <a:buChar char="•"/>
            </a:pPr>
            <a:endParaRPr lang="uk-UA" sz="2000" dirty="0" smtClean="0"/>
          </a:p>
          <a:p>
            <a:pPr marL="0" indent="0"/>
            <a:endParaRPr lang="ru-RU" sz="2000"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124744"/>
            <a:ext cx="3991455" cy="266429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133618994"/>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420888"/>
            <a:ext cx="8674003" cy="175432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Consider what skills you excel in</a:t>
            </a:r>
            <a:endParaRPr lang="ru-RU" sz="5400" b="1" cap="none" spc="0" dirty="0">
              <a:ln/>
              <a:solidFill>
                <a:schemeClr val="accent3"/>
              </a:solidFill>
              <a:effectLst/>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0"/>
            <a:ext cx="3240360" cy="245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9721"/>
            <a:ext cx="3635896" cy="2598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4312" y="4077072"/>
            <a:ext cx="2963871" cy="222319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7176" name="Picture 8" descr="http://www.theemployable.com/wp-content/uploads/2011/11/skil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0607" y="4062368"/>
            <a:ext cx="3150889" cy="236316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305884337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6970"/>
            <a:ext cx="8020372" cy="4347821"/>
          </a:xfrm>
        </p:spPr>
        <p:txBody>
          <a:bodyPr>
            <a:normAutofit/>
          </a:bodyPr>
          <a:lstStyle/>
          <a:p>
            <a:r>
              <a:rPr lang="en-US" sz="2000" b="0" dirty="0"/>
              <a:t>I</a:t>
            </a:r>
            <a:r>
              <a:rPr lang="en-US" sz="2000" b="0" dirty="0" smtClean="0"/>
              <a:t>f </a:t>
            </a:r>
            <a:r>
              <a:rPr lang="en-US" sz="2000" b="0" dirty="0"/>
              <a:t>you are particularly good at certain skills, such as fixing things or making things, this can provide you with a great future career. Schooling may or may not be necessary, but skilled labor is often in demand and you will find it fairly easy to find </a:t>
            </a:r>
            <a:r>
              <a:rPr lang="en-US" sz="2000" b="0" dirty="0" smtClean="0"/>
              <a:t>work</a:t>
            </a:r>
            <a:r>
              <a:rPr lang="uk-UA" sz="2000" b="0" dirty="0" smtClean="0"/>
              <a:t>:</a:t>
            </a:r>
          </a:p>
          <a:p>
            <a:pPr>
              <a:buFont typeface="Arial" panose="020B0604020202020204" pitchFamily="34" charset="0"/>
              <a:buChar char="•"/>
            </a:pPr>
            <a:r>
              <a:rPr lang="en-US" sz="2000" b="0" dirty="0"/>
              <a:t>For example, carpentry, auto repair, construction, and electrical work all benefit from people who are good at fixing things or working with their hands. These also tend to be stable, well-paying jobs.</a:t>
            </a:r>
          </a:p>
          <a:p>
            <a:pPr>
              <a:buFont typeface="Arial" panose="020B0604020202020204" pitchFamily="34" charset="0"/>
              <a:buChar char="•"/>
            </a:pPr>
            <a:r>
              <a:rPr lang="en-US" sz="2000" b="0" dirty="0"/>
              <a:t>Other skills, such as a skill for cooking, can also be easily turned into a career.</a:t>
            </a:r>
          </a:p>
          <a:p>
            <a:pPr>
              <a:buFont typeface="Arial" panose="020B0604020202020204" pitchFamily="34" charset="0"/>
              <a:buChar char="•"/>
            </a:pPr>
            <a:endParaRPr lang="ru-RU" sz="20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3284984"/>
            <a:ext cx="4145915" cy="273630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3287486"/>
            <a:ext cx="3048000" cy="30480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25626707"/>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291</TotalTime>
  <Words>602</Words>
  <Application>Microsoft Office PowerPoint</Application>
  <PresentationFormat>Экран (4:3)</PresentationFormat>
  <Paragraphs>24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Углы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TAC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Korvin</dc:creator>
  <cp:lastModifiedBy>Korvin</cp:lastModifiedBy>
  <cp:revision>16</cp:revision>
  <dcterms:created xsi:type="dcterms:W3CDTF">2014-01-22T17:04:02Z</dcterms:created>
  <dcterms:modified xsi:type="dcterms:W3CDTF">2014-02-09T11:10:53Z</dcterms:modified>
</cp:coreProperties>
</file>