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heel spokes="1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AC4B67-E4FF-44B4-A1E6-21A62468E4D6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DB2D5-6691-4CB5-AA3D-3DFFD7D181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heel spokes="1"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5637010" cy="1584176"/>
          </a:xfrm>
        </p:spPr>
        <p:txBody>
          <a:bodyPr>
            <a:normAutofit fontScale="32500" lnSpcReduction="20000"/>
          </a:bodyPr>
          <a:lstStyle/>
          <a:p>
            <a:r>
              <a:rPr lang="ru-RU" sz="4800" dirty="0"/>
              <a:t>«</a:t>
            </a:r>
            <a:r>
              <a:rPr lang="ru-RU" sz="4800" dirty="0" err="1"/>
              <a:t>Він</a:t>
            </a:r>
            <a:r>
              <a:rPr lang="ru-RU" sz="4800" dirty="0"/>
              <a:t> </a:t>
            </a:r>
            <a:r>
              <a:rPr lang="ru-RU" sz="4800" dirty="0" err="1"/>
              <a:t>хоче</a:t>
            </a:r>
            <a:r>
              <a:rPr lang="ru-RU" sz="4800" dirty="0"/>
              <a:t> </a:t>
            </a:r>
            <a:r>
              <a:rPr lang="ru-RU" sz="4800" dirty="0" err="1"/>
              <a:t>обернути</a:t>
            </a:r>
            <a:r>
              <a:rPr lang="ru-RU" sz="4800" dirty="0"/>
              <a:t> / </a:t>
            </a:r>
            <a:r>
              <a:rPr lang="ru-RU" sz="4800" dirty="0" err="1"/>
              <a:t>акваріум</a:t>
            </a:r>
            <a:r>
              <a:rPr lang="ru-RU" sz="4800" dirty="0"/>
              <a:t> </a:t>
            </a:r>
            <a:r>
              <a:rPr lang="ru-RU" sz="4800" dirty="0" err="1"/>
              <a:t>своєї</a:t>
            </a:r>
            <a:r>
              <a:rPr lang="ru-RU" sz="4800" dirty="0"/>
              <a:t> </a:t>
            </a:r>
            <a:r>
              <a:rPr lang="ru-RU" sz="4800" dirty="0" err="1"/>
              <a:t>поезії</a:t>
            </a:r>
            <a:r>
              <a:rPr lang="ru-RU" sz="4800" dirty="0"/>
              <a:t> / на </a:t>
            </a:r>
            <a:r>
              <a:rPr lang="ru-RU" sz="4800" dirty="0" err="1"/>
              <a:t>Чорне</a:t>
            </a:r>
            <a:r>
              <a:rPr lang="ru-RU" sz="4800" dirty="0"/>
              <a:t> море / а </a:t>
            </a:r>
            <a:r>
              <a:rPr lang="ru-RU" sz="4800" dirty="0" err="1"/>
              <a:t>письмовий</a:t>
            </a:r>
            <a:r>
              <a:rPr lang="ru-RU" sz="4800" dirty="0"/>
              <a:t> </a:t>
            </a:r>
            <a:r>
              <a:rPr lang="ru-RU" sz="4800" dirty="0" err="1"/>
              <a:t>стіл</a:t>
            </a:r>
            <a:r>
              <a:rPr lang="ru-RU" sz="4800" dirty="0"/>
              <a:t> / на державу / </a:t>
            </a:r>
            <a:r>
              <a:rPr lang="ru-RU" sz="4800" dirty="0" err="1"/>
              <a:t>кримських</a:t>
            </a:r>
            <a:r>
              <a:rPr lang="ru-RU" sz="4800" dirty="0"/>
              <a:t> татар / а я кажу / </a:t>
            </a:r>
            <a:r>
              <a:rPr lang="ru-RU" sz="4800" dirty="0" err="1"/>
              <a:t>поможи</a:t>
            </a:r>
            <a:r>
              <a:rPr lang="ru-RU" sz="4800" dirty="0"/>
              <a:t> </a:t>
            </a:r>
            <a:r>
              <a:rPr lang="ru-RU" sz="4800" dirty="0" err="1"/>
              <a:t>йому</a:t>
            </a:r>
            <a:r>
              <a:rPr lang="ru-RU" sz="4800" dirty="0"/>
              <a:t> Боже!»</a:t>
            </a:r>
          </a:p>
          <a:p>
            <a:r>
              <a:rPr lang="ru-RU" sz="4800" dirty="0" smtClean="0"/>
              <a:t>                                                    </a:t>
            </a:r>
            <a:r>
              <a:rPr lang="ru-RU" sz="4800" dirty="0" err="1" smtClean="0"/>
              <a:t>М.Сарма-Соколовський</a:t>
            </a:r>
            <a:endParaRPr lang="ru-RU" sz="4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Микола Мірошниченко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87890"/>
      </p:ext>
    </p:extLst>
  </p:cSld>
  <p:clrMapOvr>
    <a:masterClrMapping/>
  </p:clrMapOvr>
  <p:transition spd="slow">
    <p:wheel spokes="1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Народився на </a:t>
            </a:r>
            <a:r>
              <a:rPr lang="uk-UA" dirty="0" err="1" smtClean="0"/>
              <a:t>Луганщині.Закінчив</a:t>
            </a:r>
            <a:r>
              <a:rPr lang="uk-UA" dirty="0" smtClean="0"/>
              <a:t> педагогічний університет (1968)</a:t>
            </a:r>
            <a:r>
              <a:rPr lang="uk-UA" dirty="0" err="1" smtClean="0"/>
              <a:t>.Вчителював</a:t>
            </a:r>
            <a:r>
              <a:rPr lang="uk-UA" dirty="0" smtClean="0"/>
              <a:t> на Запоріжжі. Помер 7 липня 2009 року.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Відомості про нього 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" b="330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21288"/>
      </p:ext>
    </p:extLst>
  </p:cSld>
  <p:clrMapOvr>
    <a:masterClrMapping/>
  </p:clrMapOvr>
  <p:transition spd="slow">
    <p:wheel spokes="1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«Рік-осокір»(1984)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3348038" cy="240556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Вийшла після смерті.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Збірки поета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84784"/>
            <a:ext cx="2664296" cy="3024336"/>
          </a:xfrm>
        </p:spPr>
      </p:pic>
    </p:spTree>
    <p:extLst>
      <p:ext uri="{BB962C8B-B14F-4D97-AF65-F5344CB8AC3E}">
        <p14:creationId xmlns:p14="http://schemas.microsoft.com/office/powerpoint/2010/main" val="2304590537"/>
      </p:ext>
    </p:extLst>
  </p:cSld>
  <p:clrMapOvr>
    <a:masterClrMapping/>
  </p:clrMapOvr>
  <p:transition spd="slow">
    <p:wheel spokes="1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66900"/>
            <a:ext cx="364576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58017"/>
            <a:ext cx="7559675" cy="554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15943"/>
            <a:ext cx="1963737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655280"/>
      </p:ext>
    </p:extLst>
  </p:cSld>
  <p:clrMapOvr>
    <a:masterClrMapping/>
  </p:clrMapOvr>
  <p:transition spd="slow">
    <p:wheel spokes="1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Фенікс - птах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2880320" cy="24482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692696"/>
            <a:ext cx="316835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6766"/>
      </p:ext>
    </p:extLst>
  </p:cSld>
  <p:clrMapOvr>
    <a:masterClrMapping/>
  </p:clrMapOvr>
  <p:transition spd="slow">
    <p:wheel spokes="1"/>
    <p:sndAc>
      <p:stSnd>
        <p:snd r:embed="rId2" name="wind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поезії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Тема поезії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Зображення птаха як символу відродження і безсмертя.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Ідея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err="1" smtClean="0"/>
              <a:t>Возвеличування</a:t>
            </a:r>
            <a:r>
              <a:rPr lang="uk-UA" dirty="0" smtClean="0"/>
              <a:t> невмирущості, оптимізму у віру й перемогу.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810334"/>
      </p:ext>
    </p:extLst>
  </p:cSld>
  <p:clrMapOvr>
    <a:masterClrMapping/>
  </p:clrMapOvr>
  <p:transition spd="slow">
    <p:wheel spokes="1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Ярило і </a:t>
            </a:r>
            <a:r>
              <a:rPr lang="uk-UA" dirty="0" err="1" smtClean="0"/>
              <a:t>Чорнобог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48680"/>
            <a:ext cx="3024336" cy="352839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308" y="476672"/>
            <a:ext cx="2864067" cy="3672408"/>
          </a:xfrm>
        </p:spPr>
      </p:pic>
    </p:spTree>
    <p:extLst>
      <p:ext uri="{BB962C8B-B14F-4D97-AF65-F5344CB8AC3E}">
        <p14:creationId xmlns:p14="http://schemas.microsoft.com/office/powerpoint/2010/main" val="4294758358"/>
      </p:ext>
    </p:extLst>
  </p:cSld>
  <p:clrMapOvr>
    <a:masterClrMapping/>
  </p:clrMapOvr>
  <p:transition spd="slow">
    <p:wheel spokes="1"/>
    <p:sndAc>
      <p:stSnd>
        <p:snd r:embed="rId2" name="wind.wav"/>
      </p:stSnd>
    </p:sndAc>
  </p:transition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95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Микола Мірошниченко</vt:lpstr>
      <vt:lpstr>Відомості про нього </vt:lpstr>
      <vt:lpstr>Збірки поета</vt:lpstr>
      <vt:lpstr>Презентация PowerPoint</vt:lpstr>
      <vt:lpstr>Фенікс - птах</vt:lpstr>
      <vt:lpstr>Аналіз поезії </vt:lpstr>
      <vt:lpstr>Ярило і Чорнобог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Мірошниченко</dc:title>
  <dc:creator>User</dc:creator>
  <cp:lastModifiedBy>User</cp:lastModifiedBy>
  <cp:revision>10</cp:revision>
  <dcterms:created xsi:type="dcterms:W3CDTF">2013-03-23T19:54:15Z</dcterms:created>
  <dcterms:modified xsi:type="dcterms:W3CDTF">2013-04-09T18:13:34Z</dcterms:modified>
</cp:coreProperties>
</file>