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7D5DD-E305-4A0D-9B92-825FE7332D4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E8558-0AAA-4465-A615-690E4D055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6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077200" cy="3571900"/>
          </a:xfrm>
        </p:spPr>
        <p:txBody>
          <a:bodyPr>
            <a:normAutofit/>
          </a:bodyPr>
          <a:lstStyle/>
          <a:p>
            <a:r>
              <a:rPr lang="uk-UA" sz="4800" dirty="0"/>
              <a:t>Короткий зміст твору “</a:t>
            </a:r>
            <a:r>
              <a:rPr lang="uk-UA" sz="4800" dirty="0" err="1"/>
              <a:t>Кайдашева</a:t>
            </a:r>
            <a:r>
              <a:rPr lang="uk-UA" sz="4800" dirty="0"/>
              <a:t> </a:t>
            </a:r>
            <a:r>
              <a:rPr lang="uk-UA" sz="4800" dirty="0" err="1"/>
              <a:t>сім”я</a:t>
            </a:r>
            <a:r>
              <a:rPr lang="uk-UA" sz="4800" dirty="0"/>
              <a:t>”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6000760" cy="5357826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Мелашки</a:t>
            </a:r>
            <a:r>
              <a:rPr lang="ru-RU" dirty="0" smtClean="0"/>
              <a:t> ставало все </a:t>
            </a:r>
            <a:r>
              <a:rPr lang="ru-RU" dirty="0" err="1" smtClean="0"/>
              <a:t>складнішим</a:t>
            </a:r>
            <a:r>
              <a:rPr lang="ru-RU" dirty="0" smtClean="0"/>
              <a:t>. Вона не могла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свекрусі</a:t>
            </a:r>
            <a:r>
              <a:rPr lang="ru-RU" dirty="0" smtClean="0"/>
              <a:t> </a:t>
            </a:r>
            <a:r>
              <a:rPr lang="ru-RU" dirty="0" err="1" smtClean="0"/>
              <a:t>відсіч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робила</a:t>
            </a:r>
            <a:r>
              <a:rPr lang="ru-RU" dirty="0" smtClean="0"/>
              <a:t> </a:t>
            </a:r>
            <a:r>
              <a:rPr lang="ru-RU" dirty="0" err="1" smtClean="0"/>
              <a:t>Мотря</a:t>
            </a:r>
            <a:r>
              <a:rPr lang="ru-RU" dirty="0" smtClean="0"/>
              <a:t>, тому </a:t>
            </a:r>
            <a:r>
              <a:rPr lang="ru-RU" dirty="0" err="1" smtClean="0"/>
              <a:t>страждала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сусідкою</a:t>
            </a:r>
            <a:r>
              <a:rPr lang="ru-RU" dirty="0" smtClean="0"/>
              <a:t> </a:t>
            </a:r>
            <a:r>
              <a:rPr lang="ru-RU" dirty="0" err="1" smtClean="0"/>
              <a:t>Мелашка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на прощу до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лишається</a:t>
            </a:r>
            <a:r>
              <a:rPr lang="ru-RU" dirty="0" smtClean="0"/>
              <a:t> там. Вона не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повертатися</a:t>
            </a:r>
            <a:r>
              <a:rPr lang="ru-RU" dirty="0" smtClean="0"/>
              <a:t> </a:t>
            </a:r>
            <a:r>
              <a:rPr lang="ru-RU" dirty="0" err="1" smtClean="0"/>
              <a:t>додому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Лаврін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без </a:t>
            </a:r>
            <a:r>
              <a:rPr lang="ru-RU" dirty="0" err="1" smtClean="0"/>
              <a:t>Мелашки</a:t>
            </a:r>
            <a:r>
              <a:rPr lang="ru-RU" dirty="0" smtClean="0"/>
              <a:t>, тому </a:t>
            </a:r>
            <a:r>
              <a:rPr lang="ru-RU" dirty="0" err="1" smtClean="0"/>
              <a:t>вирушає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матір’ю</a:t>
            </a:r>
            <a:r>
              <a:rPr lang="ru-RU" dirty="0" smtClean="0"/>
              <a:t> до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втікачку</a:t>
            </a:r>
            <a:r>
              <a:rPr lang="ru-RU" dirty="0" smtClean="0"/>
              <a:t>. </a:t>
            </a:r>
            <a:r>
              <a:rPr lang="ru-RU" dirty="0" err="1" smtClean="0"/>
              <a:t>Мелашка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</a:t>
            </a:r>
            <a:r>
              <a:rPr lang="ru-RU" dirty="0" err="1" smtClean="0"/>
              <a:t>додому</a:t>
            </a:r>
            <a:r>
              <a:rPr lang="ru-RU" dirty="0" smtClean="0"/>
              <a:t>. </a:t>
            </a:r>
            <a:r>
              <a:rPr lang="ru-RU" dirty="0" err="1" smtClean="0"/>
              <a:t>Кайдашиха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добрішою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Мотрею</a:t>
            </a:r>
            <a:r>
              <a:rPr lang="ru-RU" dirty="0" smtClean="0"/>
              <a:t> та </a:t>
            </a:r>
            <a:r>
              <a:rPr lang="ru-RU" dirty="0" err="1" smtClean="0"/>
              <a:t>Кайдашихою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зчинилася</a:t>
            </a:r>
            <a:r>
              <a:rPr lang="ru-RU" dirty="0" smtClean="0"/>
              <a:t> сварка, коли </a:t>
            </a:r>
            <a:r>
              <a:rPr lang="ru-RU" dirty="0" err="1" smtClean="0"/>
              <a:t>старша</a:t>
            </a:r>
            <a:r>
              <a:rPr lang="ru-RU" dirty="0" smtClean="0"/>
              <a:t> </a:t>
            </a:r>
            <a:r>
              <a:rPr lang="ru-RU" dirty="0" err="1" smtClean="0"/>
              <a:t>невістка</a:t>
            </a:r>
            <a:r>
              <a:rPr lang="ru-RU" dirty="0" smtClean="0"/>
              <a:t> </a:t>
            </a:r>
            <a:r>
              <a:rPr lang="ru-RU" dirty="0" err="1" smtClean="0"/>
              <a:t>спіймала</a:t>
            </a:r>
            <a:r>
              <a:rPr lang="ru-RU" dirty="0" smtClean="0"/>
              <a:t> свою курку на </a:t>
            </a:r>
            <a:r>
              <a:rPr lang="ru-RU" dirty="0" err="1" smtClean="0"/>
              <a:t>сідалі</a:t>
            </a:r>
            <a:r>
              <a:rPr lang="ru-RU" dirty="0" smtClean="0"/>
              <a:t> свекрухи та почала </a:t>
            </a:r>
            <a:r>
              <a:rPr lang="ru-RU" dirty="0" err="1" smtClean="0"/>
              <a:t>вимагати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віддали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. В </a:t>
            </a:r>
            <a:r>
              <a:rPr lang="ru-RU" dirty="0" err="1" smtClean="0"/>
              <a:t>темряві</a:t>
            </a:r>
            <a:r>
              <a:rPr lang="ru-RU" dirty="0" smtClean="0"/>
              <a:t> вона вдарила </a:t>
            </a:r>
            <a:r>
              <a:rPr lang="ru-RU" dirty="0" err="1" smtClean="0"/>
              <a:t>Лавріна</a:t>
            </a:r>
            <a:r>
              <a:rPr lang="ru-RU" dirty="0" smtClean="0"/>
              <a:t> ногою в </a:t>
            </a:r>
            <a:r>
              <a:rPr lang="ru-RU" dirty="0" err="1" smtClean="0"/>
              <a:t>обличчя</a:t>
            </a:r>
            <a:r>
              <a:rPr lang="ru-RU" dirty="0" smtClean="0"/>
              <a:t>, той почав </a:t>
            </a:r>
            <a:r>
              <a:rPr lang="ru-RU" dirty="0" err="1" smtClean="0"/>
              <a:t>хитати</a:t>
            </a:r>
            <a:r>
              <a:rPr lang="ru-RU" dirty="0" smtClean="0"/>
              <a:t> </a:t>
            </a:r>
            <a:r>
              <a:rPr lang="ru-RU" dirty="0" err="1" smtClean="0"/>
              <a:t>драбину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прибрав </a:t>
            </a:r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Мотря</a:t>
            </a:r>
            <a:r>
              <a:rPr lang="ru-RU" dirty="0" smtClean="0"/>
              <a:t> повисла на </a:t>
            </a:r>
            <a:r>
              <a:rPr lang="ru-RU" dirty="0" err="1" smtClean="0"/>
              <a:t>стіні</a:t>
            </a:r>
            <a:r>
              <a:rPr lang="ru-RU" dirty="0" smtClean="0"/>
              <a:t>, </a:t>
            </a:r>
            <a:r>
              <a:rPr lang="ru-RU" dirty="0" err="1" smtClean="0"/>
              <a:t>тримаючись</a:t>
            </a:r>
            <a:r>
              <a:rPr lang="ru-RU" dirty="0" smtClean="0"/>
              <a:t> за </a:t>
            </a:r>
            <a:r>
              <a:rPr lang="ru-RU" dirty="0" err="1" smtClean="0"/>
              <a:t>бантину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Знову</a:t>
            </a:r>
            <a:r>
              <a:rPr lang="ru-RU" dirty="0" smtClean="0"/>
              <a:t> не могли </a:t>
            </a:r>
            <a:r>
              <a:rPr lang="ru-RU" dirty="0" err="1" smtClean="0"/>
              <a:t>Кайдаші</a:t>
            </a:r>
            <a:r>
              <a:rPr lang="ru-RU" dirty="0" smtClean="0"/>
              <a:t> </a:t>
            </a:r>
            <a:r>
              <a:rPr lang="ru-RU" dirty="0" err="1" smtClean="0"/>
              <a:t>дійти</a:t>
            </a:r>
            <a:r>
              <a:rPr lang="ru-RU" dirty="0" smtClean="0"/>
              <a:t> </a:t>
            </a:r>
            <a:r>
              <a:rPr lang="ru-RU" dirty="0" err="1" smtClean="0"/>
              <a:t>згоди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Кайдаш</a:t>
            </a:r>
            <a:r>
              <a:rPr lang="ru-RU" dirty="0" smtClean="0"/>
              <a:t> </a:t>
            </a:r>
            <a:r>
              <a:rPr lang="ru-RU" dirty="0" err="1" smtClean="0"/>
              <a:t>раптово</a:t>
            </a:r>
            <a:r>
              <a:rPr lang="ru-RU" dirty="0" smtClean="0"/>
              <a:t> </a:t>
            </a:r>
            <a:r>
              <a:rPr lang="ru-RU" dirty="0" err="1" smtClean="0"/>
              <a:t>помирає</a:t>
            </a:r>
            <a:r>
              <a:rPr lang="ru-RU" dirty="0" smtClean="0"/>
              <a:t>: </a:t>
            </a:r>
            <a:r>
              <a:rPr lang="ru-RU" dirty="0" err="1" smtClean="0"/>
              <a:t>бувши</a:t>
            </a:r>
            <a:r>
              <a:rPr lang="ru-RU" dirty="0" smtClean="0"/>
              <a:t> </a:t>
            </a:r>
            <a:r>
              <a:rPr lang="ru-RU" dirty="0" err="1" smtClean="0"/>
              <a:t>п’яним</a:t>
            </a:r>
            <a:r>
              <a:rPr lang="ru-RU" dirty="0" smtClean="0"/>
              <a:t>, </a:t>
            </a:r>
            <a:r>
              <a:rPr lang="ru-RU" dirty="0" err="1" smtClean="0"/>
              <a:t>ішов</a:t>
            </a:r>
            <a:r>
              <a:rPr lang="ru-RU" dirty="0" smtClean="0"/>
              <a:t> через греблю, впав у воду — </a:t>
            </a:r>
            <a:r>
              <a:rPr lang="ru-RU" dirty="0" err="1" smtClean="0"/>
              <a:t>і</a:t>
            </a:r>
            <a:r>
              <a:rPr lang="ru-RU" dirty="0" smtClean="0"/>
              <a:t> потонув. 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5562" y="785794"/>
            <a:ext cx="280803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857628"/>
            <a:ext cx="2857520" cy="27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857752" cy="52863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"Не 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хмара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синього</a:t>
            </a:r>
            <a:r>
              <a:rPr lang="ru-RU" dirty="0" smtClean="0"/>
              <a:t> моря наступала, то </a:t>
            </a:r>
            <a:r>
              <a:rPr lang="ru-RU" dirty="0" err="1" smtClean="0"/>
              <a:t>виступала</a:t>
            </a:r>
            <a:r>
              <a:rPr lang="ru-RU" dirty="0" smtClean="0"/>
              <a:t> </a:t>
            </a:r>
            <a:r>
              <a:rPr lang="ru-RU" dirty="0" err="1" smtClean="0"/>
              <a:t>Мотря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Карпом </a:t>
            </a:r>
            <a:r>
              <a:rPr lang="ru-RU" dirty="0" err="1" smtClean="0"/>
              <a:t>з-за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хати</a:t>
            </a:r>
            <a:r>
              <a:rPr lang="ru-RU" dirty="0" smtClean="0"/>
              <a:t> до тину. Не сиза </a:t>
            </a:r>
            <a:r>
              <a:rPr lang="ru-RU" dirty="0" err="1" smtClean="0"/>
              <a:t>хмара</a:t>
            </a:r>
            <a:r>
              <a:rPr lang="ru-RU" dirty="0" smtClean="0"/>
              <a:t> над </a:t>
            </a:r>
            <a:r>
              <a:rPr lang="ru-RU" dirty="0" err="1" smtClean="0"/>
              <a:t>дібровою</a:t>
            </a:r>
            <a:r>
              <a:rPr lang="ru-RU" dirty="0" smtClean="0"/>
              <a:t> вставала, то </a:t>
            </a:r>
            <a:r>
              <a:rPr lang="ru-RU" dirty="0" err="1" smtClean="0"/>
              <a:t>наближалася</a:t>
            </a:r>
            <a:r>
              <a:rPr lang="ru-RU" dirty="0" smtClean="0"/>
              <a:t> до тину стара </a:t>
            </a:r>
            <a:r>
              <a:rPr lang="ru-RU" dirty="0" err="1" smtClean="0"/>
              <a:t>видроока</a:t>
            </a:r>
            <a:r>
              <a:rPr lang="ru-RU" dirty="0" smtClean="0"/>
              <a:t> </a:t>
            </a:r>
            <a:r>
              <a:rPr lang="ru-RU" dirty="0" err="1" smtClean="0"/>
              <a:t>Кайдашиха</a:t>
            </a:r>
            <a:r>
              <a:rPr lang="ru-RU" dirty="0" smtClean="0"/>
              <a:t>, а за нею </a:t>
            </a:r>
            <a:r>
              <a:rPr lang="ru-RU" dirty="0" err="1" smtClean="0"/>
              <a:t>вибігли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хати</a:t>
            </a:r>
            <a:r>
              <a:rPr lang="ru-RU" dirty="0" smtClean="0"/>
              <a:t> </a:t>
            </a:r>
            <a:r>
              <a:rPr lang="ru-RU" dirty="0" err="1" smtClean="0"/>
              <a:t>Мелашка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Лавріном</a:t>
            </a:r>
            <a:r>
              <a:rPr lang="ru-RU" dirty="0" smtClean="0"/>
              <a:t>, а за ними </a:t>
            </a:r>
            <a:r>
              <a:rPr lang="ru-RU" dirty="0" err="1" smtClean="0"/>
              <a:t>повибігали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, як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чорні</a:t>
            </a:r>
            <a:r>
              <a:rPr lang="ru-RU" dirty="0" smtClean="0"/>
              <a:t> хмари, </a:t>
            </a:r>
            <a:r>
              <a:rPr lang="ru-RU" dirty="0" err="1" smtClean="0"/>
              <a:t>наближались</a:t>
            </a:r>
            <a:r>
              <a:rPr lang="ru-RU" dirty="0" smtClean="0"/>
              <a:t> одна до </a:t>
            </a:r>
            <a:r>
              <a:rPr lang="ru-RU" dirty="0" err="1" smtClean="0"/>
              <a:t>другої</a:t>
            </a:r>
            <a:r>
              <a:rPr lang="ru-RU" dirty="0" smtClean="0"/>
              <a:t>, </a:t>
            </a:r>
            <a:r>
              <a:rPr lang="ru-RU" dirty="0" err="1" smtClean="0"/>
              <a:t>сумно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понуро".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Кайдаші</a:t>
            </a:r>
            <a:r>
              <a:rPr lang="ru-RU" dirty="0" smtClean="0"/>
              <a:t> </a:t>
            </a:r>
            <a:r>
              <a:rPr lang="ru-RU" dirty="0" err="1" smtClean="0"/>
              <a:t>сваряться</a:t>
            </a:r>
            <a:r>
              <a:rPr lang="ru-RU" dirty="0" smtClean="0"/>
              <a:t> через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дрібницю</a:t>
            </a:r>
            <a:r>
              <a:rPr lang="ru-RU" dirty="0" smtClean="0"/>
              <a:t>. </a:t>
            </a:r>
            <a:r>
              <a:rPr lang="ru-RU" dirty="0" err="1" smtClean="0"/>
              <a:t>Помирити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громада,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священик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причин </a:t>
            </a:r>
            <a:r>
              <a:rPr lang="ru-RU" dirty="0" err="1" smtClean="0"/>
              <a:t>ворожнечі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груша, за яку родина </a:t>
            </a:r>
            <a:r>
              <a:rPr lang="ru-RU" dirty="0" err="1" smtClean="0"/>
              <a:t>билася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та не </a:t>
            </a:r>
            <a:r>
              <a:rPr lang="ru-RU" dirty="0" err="1" smtClean="0"/>
              <a:t>всохла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9393" y="285729"/>
            <a:ext cx="38174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643314"/>
            <a:ext cx="2786082" cy="304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Кінець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3286116" cy="435771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Село </a:t>
            </a:r>
            <a:r>
              <a:rPr lang="ru-RU" dirty="0" err="1" smtClean="0"/>
              <a:t>Семигори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недалеко коло </a:t>
            </a:r>
            <a:r>
              <a:rPr lang="ru-RU" dirty="0" err="1" smtClean="0"/>
              <a:t>Росі</a:t>
            </a:r>
            <a:r>
              <a:rPr lang="ru-RU" dirty="0" smtClean="0"/>
              <a:t>, </a:t>
            </a:r>
            <a:r>
              <a:rPr lang="ru-RU" dirty="0" err="1" smtClean="0"/>
              <a:t>ховається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в </a:t>
            </a:r>
            <a:r>
              <a:rPr lang="ru-RU" dirty="0" err="1" smtClean="0"/>
              <a:t>зелених</a:t>
            </a:r>
            <a:r>
              <a:rPr lang="ru-RU" dirty="0" smtClean="0"/>
              <a:t> садах,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розстилаються</a:t>
            </a:r>
            <a:r>
              <a:rPr lang="ru-RU" dirty="0" smtClean="0"/>
              <a:t> </a:t>
            </a:r>
            <a:r>
              <a:rPr lang="ru-RU" dirty="0" err="1" smtClean="0"/>
              <a:t>левади</a:t>
            </a:r>
            <a:r>
              <a:rPr lang="ru-RU" dirty="0" smtClean="0"/>
              <a:t>. Хата </a:t>
            </a:r>
            <a:r>
              <a:rPr lang="ru-RU" dirty="0" err="1" smtClean="0"/>
              <a:t>Омелька</a:t>
            </a:r>
            <a:r>
              <a:rPr lang="ru-RU" dirty="0" smtClean="0"/>
              <a:t> </a:t>
            </a:r>
            <a:r>
              <a:rPr lang="ru-RU" dirty="0" err="1" smtClean="0"/>
              <a:t>Кайдаша</a:t>
            </a:r>
            <a:r>
              <a:rPr lang="ru-RU" dirty="0" smtClean="0"/>
              <a:t> </a:t>
            </a:r>
            <a:r>
              <a:rPr lang="ru-RU" dirty="0" err="1" smtClean="0"/>
              <a:t>притулилася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гори, в старому садку.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Кайдаш</a:t>
            </a:r>
            <a:r>
              <a:rPr lang="ru-RU" dirty="0" smtClean="0"/>
              <a:t> </a:t>
            </a:r>
            <a:r>
              <a:rPr lang="ru-RU" dirty="0" err="1" smtClean="0"/>
              <a:t>сидить</a:t>
            </a:r>
            <a:r>
              <a:rPr lang="ru-RU" dirty="0" smtClean="0"/>
              <a:t> коло </a:t>
            </a:r>
            <a:r>
              <a:rPr lang="ru-RU" dirty="0" err="1" smtClean="0"/>
              <a:t>повітки</a:t>
            </a:r>
            <a:r>
              <a:rPr lang="ru-RU" dirty="0" smtClean="0"/>
              <a:t> та </a:t>
            </a:r>
            <a:r>
              <a:rPr lang="ru-RU" dirty="0" err="1" smtClean="0"/>
              <a:t>майструє</a:t>
            </a:r>
            <a:r>
              <a:rPr lang="ru-RU" dirty="0" smtClean="0"/>
              <a:t>, </a:t>
            </a:r>
            <a:r>
              <a:rPr lang="ru-RU" dirty="0" err="1" smtClean="0"/>
              <a:t>одягнений</a:t>
            </a:r>
            <a:r>
              <a:rPr lang="ru-RU" dirty="0" smtClean="0"/>
              <a:t> у </a:t>
            </a:r>
            <a:r>
              <a:rPr lang="ru-RU" dirty="0" err="1" smtClean="0"/>
              <a:t>чисту</a:t>
            </a:r>
            <a:r>
              <a:rPr lang="ru-RU" dirty="0" smtClean="0"/>
              <a:t> </a:t>
            </a:r>
            <a:r>
              <a:rPr lang="ru-RU" dirty="0" err="1" smtClean="0"/>
              <a:t>білу</a:t>
            </a:r>
            <a:r>
              <a:rPr lang="ru-RU" dirty="0" smtClean="0"/>
              <a:t> сорочку.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28"/>
            <a:ext cx="2500322" cy="233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290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357694"/>
            <a:ext cx="256424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65538" y="2000240"/>
            <a:ext cx="4405408" cy="360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143372" cy="54292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току </a:t>
            </a:r>
            <a:r>
              <a:rPr lang="ru-RU" dirty="0" err="1" smtClean="0"/>
              <a:t>працюють</a:t>
            </a:r>
            <a:r>
              <a:rPr lang="ru-RU" dirty="0" smtClean="0"/>
              <a:t> два </a:t>
            </a:r>
            <a:r>
              <a:rPr lang="ru-RU" dirty="0" err="1" smtClean="0"/>
              <a:t>його</a:t>
            </a:r>
            <a:r>
              <a:rPr lang="ru-RU" dirty="0" smtClean="0"/>
              <a:t> сини — </a:t>
            </a:r>
            <a:r>
              <a:rPr lang="ru-RU" dirty="0" err="1" smtClean="0"/>
              <a:t>Карпо</a:t>
            </a:r>
            <a:r>
              <a:rPr lang="ru-RU" dirty="0" smtClean="0"/>
              <a:t> та </a:t>
            </a:r>
            <a:r>
              <a:rPr lang="ru-RU" dirty="0" err="1" smtClean="0"/>
              <a:t>Лаврін</a:t>
            </a:r>
            <a:r>
              <a:rPr lang="ru-RU" dirty="0" smtClean="0"/>
              <a:t>. </a:t>
            </a:r>
            <a:r>
              <a:rPr lang="ru-RU" dirty="0" err="1" smtClean="0"/>
              <a:t>Обидва</a:t>
            </a:r>
            <a:r>
              <a:rPr lang="ru-RU" dirty="0" smtClean="0"/>
              <a:t> вони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красиві</a:t>
            </a:r>
            <a:r>
              <a:rPr lang="ru-RU" dirty="0" smtClean="0"/>
              <a:t>,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, </a:t>
            </a:r>
            <a:r>
              <a:rPr lang="ru-RU" dirty="0" err="1" smtClean="0"/>
              <a:t>Лаврін</a:t>
            </a:r>
            <a:r>
              <a:rPr lang="ru-RU" dirty="0" smtClean="0"/>
              <a:t>, </a:t>
            </a:r>
            <a:r>
              <a:rPr lang="ru-RU" dirty="0" err="1" smtClean="0"/>
              <a:t>виглядає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привітним</a:t>
            </a:r>
            <a:r>
              <a:rPr lang="ru-RU" dirty="0" smtClean="0"/>
              <a:t> та </a:t>
            </a:r>
            <a:r>
              <a:rPr lang="ru-RU" dirty="0" err="1" smtClean="0"/>
              <a:t>ласкавим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Хлопці</a:t>
            </a:r>
            <a:r>
              <a:rPr lang="ru-RU" dirty="0" smtClean="0"/>
              <a:t> </a:t>
            </a:r>
            <a:r>
              <a:rPr lang="ru-RU" dirty="0" err="1" smtClean="0"/>
              <a:t>розмовляють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про </a:t>
            </a:r>
            <a:r>
              <a:rPr lang="ru-RU" dirty="0" err="1" smtClean="0"/>
              <a:t>дівчат</a:t>
            </a:r>
            <a:r>
              <a:rPr lang="ru-RU" dirty="0" smtClean="0"/>
              <a:t>, </a:t>
            </a:r>
            <a:r>
              <a:rPr lang="ru-RU" dirty="0" err="1" smtClean="0"/>
              <a:t>перебираючи</a:t>
            </a:r>
            <a:r>
              <a:rPr lang="ru-RU" dirty="0" smtClean="0"/>
              <a:t> вади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. </a:t>
            </a:r>
            <a:r>
              <a:rPr lang="ru-RU" dirty="0" err="1" smtClean="0"/>
              <a:t>Лаврін</a:t>
            </a:r>
            <a:r>
              <a:rPr lang="ru-RU" dirty="0" smtClean="0"/>
              <a:t> же </a:t>
            </a:r>
            <a:r>
              <a:rPr lang="ru-RU" dirty="0" err="1" smtClean="0"/>
              <a:t>каже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взяв </a:t>
            </a:r>
            <a:r>
              <a:rPr lang="ru-RU" dirty="0" err="1" smtClean="0"/>
              <a:t>би</a:t>
            </a:r>
            <a:r>
              <a:rPr lang="ru-RU" dirty="0" smtClean="0"/>
              <a:t> за себе </a:t>
            </a:r>
            <a:r>
              <a:rPr lang="ru-RU" dirty="0" err="1" smtClean="0"/>
              <a:t>дівчину</a:t>
            </a:r>
            <a:r>
              <a:rPr lang="ru-RU" dirty="0" smtClean="0"/>
              <a:t> "</a:t>
            </a:r>
            <a:r>
              <a:rPr lang="ru-RU" dirty="0" err="1" smtClean="0"/>
              <a:t>гарну</a:t>
            </a:r>
            <a:r>
              <a:rPr lang="ru-RU" dirty="0" smtClean="0"/>
              <a:t>, як </a:t>
            </a:r>
            <a:r>
              <a:rPr lang="ru-RU" dirty="0" err="1" smtClean="0"/>
              <a:t>квіточка</a:t>
            </a:r>
            <a:r>
              <a:rPr lang="ru-RU" dirty="0" smtClean="0"/>
              <a:t>, </a:t>
            </a:r>
            <a:r>
              <a:rPr lang="ru-RU" dirty="0" err="1" smtClean="0"/>
              <a:t>червону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калина в </a:t>
            </a:r>
            <a:r>
              <a:rPr lang="ru-RU" dirty="0" err="1" smtClean="0"/>
              <a:t>лузі</a:t>
            </a:r>
            <a:r>
              <a:rPr lang="ru-RU" dirty="0" smtClean="0"/>
              <a:t>, а </a:t>
            </a:r>
            <a:r>
              <a:rPr lang="ru-RU" dirty="0" err="1" smtClean="0"/>
              <a:t>тиху</a:t>
            </a:r>
            <a:r>
              <a:rPr lang="ru-RU" dirty="0" smtClean="0"/>
              <a:t>, як </a:t>
            </a:r>
            <a:r>
              <a:rPr lang="ru-RU" dirty="0" err="1" smtClean="0"/>
              <a:t>тихе</a:t>
            </a:r>
            <a:r>
              <a:rPr lang="ru-RU" dirty="0" smtClean="0"/>
              <a:t> </a:t>
            </a:r>
            <a:r>
              <a:rPr lang="ru-RU" dirty="0" err="1" smtClean="0"/>
              <a:t>літо</a:t>
            </a:r>
            <a:r>
              <a:rPr lang="ru-RU" dirty="0" smtClean="0"/>
              <a:t>". </a:t>
            </a:r>
            <a:r>
              <a:rPr lang="ru-RU" dirty="0" err="1" smtClean="0"/>
              <a:t>Карпові</a:t>
            </a:r>
            <a:r>
              <a:rPr lang="ru-RU" dirty="0" smtClean="0"/>
              <a:t> ж </a:t>
            </a:r>
            <a:r>
              <a:rPr lang="ru-RU" dirty="0" err="1" smtClean="0"/>
              <a:t>подобаються</a:t>
            </a:r>
            <a:r>
              <a:rPr lang="ru-RU" dirty="0" smtClean="0"/>
              <a:t> </a:t>
            </a:r>
            <a:r>
              <a:rPr lang="ru-RU" dirty="0" err="1" smtClean="0"/>
              <a:t>дівчата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"</a:t>
            </a:r>
            <a:r>
              <a:rPr lang="ru-RU" dirty="0" err="1" smtClean="0"/>
              <a:t>кусливі</a:t>
            </a:r>
            <a:r>
              <a:rPr lang="ru-RU" dirty="0" smtClean="0"/>
              <a:t>, як муха в </a:t>
            </a:r>
            <a:r>
              <a:rPr lang="ru-RU" dirty="0" err="1" smtClean="0"/>
              <a:t>спасівку</a:t>
            </a:r>
            <a:r>
              <a:rPr lang="ru-RU" dirty="0" smtClean="0"/>
              <a:t>".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3781" y="285728"/>
            <a:ext cx="4710219" cy="628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5429256" cy="542926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молодший</a:t>
            </a:r>
            <a:r>
              <a:rPr lang="ru-RU" dirty="0" smtClean="0"/>
              <a:t> брат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засватати</a:t>
            </a:r>
            <a:r>
              <a:rPr lang="ru-RU" dirty="0" smtClean="0"/>
              <a:t> </a:t>
            </a:r>
            <a:r>
              <a:rPr lang="ru-RU" dirty="0" err="1" smtClean="0"/>
              <a:t>Мотрю</a:t>
            </a:r>
            <a:r>
              <a:rPr lang="ru-RU" dirty="0" smtClean="0"/>
              <a:t>, </a:t>
            </a:r>
            <a:r>
              <a:rPr lang="ru-RU" dirty="0" err="1" smtClean="0"/>
              <a:t>Довбишеву</a:t>
            </a:r>
            <a:r>
              <a:rPr lang="ru-RU" dirty="0" smtClean="0"/>
              <a:t> </a:t>
            </a:r>
            <a:r>
              <a:rPr lang="ru-RU" dirty="0" err="1" smtClean="0"/>
              <a:t>старшу</a:t>
            </a:r>
            <a:r>
              <a:rPr lang="ru-RU" dirty="0" smtClean="0"/>
              <a:t> дочку.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Лаврінові</a:t>
            </a:r>
            <a:r>
              <a:rPr lang="ru-RU" dirty="0" smtClean="0"/>
              <a:t> слова запали </a:t>
            </a:r>
            <a:r>
              <a:rPr lang="ru-RU" dirty="0" err="1" smtClean="0"/>
              <a:t>Карпові</a:t>
            </a:r>
            <a:r>
              <a:rPr lang="ru-RU" dirty="0" smtClean="0"/>
              <a:t> в душу,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дукати</a:t>
            </a:r>
            <a:r>
              <a:rPr lang="ru-RU" dirty="0" smtClean="0"/>
              <a:t> про </a:t>
            </a:r>
            <a:r>
              <a:rPr lang="ru-RU" dirty="0" err="1" smtClean="0"/>
              <a:t>Мотрю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</a:t>
            </a:r>
            <a:r>
              <a:rPr lang="ru-RU" dirty="0" err="1" smtClean="0"/>
              <a:t>хати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кличе </a:t>
            </a:r>
            <a:r>
              <a:rPr lang="ru-RU" dirty="0" err="1" smtClean="0"/>
              <a:t>дітей</a:t>
            </a:r>
            <a:r>
              <a:rPr lang="ru-RU" dirty="0" smtClean="0"/>
              <a:t> та батька </a:t>
            </a:r>
            <a:r>
              <a:rPr lang="ru-RU" dirty="0" err="1" smtClean="0"/>
              <a:t>їсти</a:t>
            </a:r>
            <a:r>
              <a:rPr lang="ru-RU" dirty="0" smtClean="0"/>
              <a:t>. Говорила вона </a:t>
            </a:r>
            <a:r>
              <a:rPr lang="ru-RU" dirty="0" err="1" smtClean="0"/>
              <a:t>солодким</a:t>
            </a:r>
            <a:r>
              <a:rPr lang="ru-RU" dirty="0" smtClean="0"/>
              <a:t> </a:t>
            </a:r>
            <a:r>
              <a:rPr lang="ru-RU" dirty="0" err="1" smtClean="0"/>
              <a:t>улесливим</a:t>
            </a:r>
            <a:r>
              <a:rPr lang="ru-RU" dirty="0" smtClean="0"/>
              <a:t> голосом, </a:t>
            </a:r>
            <a:r>
              <a:rPr lang="ru-RU" dirty="0" err="1" smtClean="0"/>
              <a:t>намагаючись</a:t>
            </a:r>
            <a:r>
              <a:rPr lang="ru-RU" dirty="0" smtClean="0"/>
              <a:t> бути </a:t>
            </a:r>
            <a:r>
              <a:rPr lang="ru-RU" dirty="0" err="1" smtClean="0"/>
              <a:t>приємною</a:t>
            </a:r>
            <a:r>
              <a:rPr lang="ru-RU" dirty="0" smtClean="0"/>
              <a:t>. </a:t>
            </a:r>
            <a:r>
              <a:rPr lang="ru-RU" dirty="0" err="1" smtClean="0"/>
              <a:t>Замолоду</a:t>
            </a:r>
            <a:r>
              <a:rPr lang="ru-RU" dirty="0" smtClean="0"/>
              <a:t> вона служила в </a:t>
            </a:r>
            <a:r>
              <a:rPr lang="ru-RU" dirty="0" err="1" smtClean="0"/>
              <a:t>панів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навчилася</a:t>
            </a:r>
            <a:r>
              <a:rPr lang="ru-RU" dirty="0" smtClean="0"/>
              <a:t> </a:t>
            </a:r>
            <a:r>
              <a:rPr lang="ru-RU" dirty="0" err="1" smtClean="0"/>
              <a:t>сипати</a:t>
            </a:r>
            <a:r>
              <a:rPr lang="ru-RU" dirty="0" smtClean="0"/>
              <a:t> </a:t>
            </a:r>
            <a:r>
              <a:rPr lang="ru-RU" dirty="0" err="1" smtClean="0"/>
              <a:t>улесливими</a:t>
            </a:r>
            <a:r>
              <a:rPr lang="ru-RU" dirty="0" smtClean="0"/>
              <a:t> </a:t>
            </a:r>
            <a:r>
              <a:rPr lang="ru-RU" dirty="0" err="1" smtClean="0"/>
              <a:t>словамиКарпо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Мотрею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вродлива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за словом до </a:t>
            </a:r>
            <a:r>
              <a:rPr lang="ru-RU" dirty="0" err="1" smtClean="0"/>
              <a:t>кишені</a:t>
            </a:r>
            <a:r>
              <a:rPr lang="ru-RU" dirty="0" smtClean="0"/>
              <a:t> не </a:t>
            </a:r>
            <a:r>
              <a:rPr lang="ru-RU" dirty="0" err="1" smtClean="0"/>
              <a:t>полізе</a:t>
            </a:r>
            <a:r>
              <a:rPr lang="ru-RU" dirty="0" smtClean="0"/>
              <a:t>.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сподобалася</a:t>
            </a:r>
            <a:r>
              <a:rPr lang="ru-RU" dirty="0" smtClean="0"/>
              <a:t> </a:t>
            </a:r>
            <a:r>
              <a:rPr lang="ru-RU" dirty="0" err="1" smtClean="0"/>
              <a:t>парубкові</a:t>
            </a:r>
            <a:r>
              <a:rPr lang="ru-RU" dirty="0" smtClean="0"/>
              <a:t> </a:t>
            </a:r>
            <a:r>
              <a:rPr lang="ru-RU" dirty="0" err="1" smtClean="0"/>
              <a:t>найперше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норовом та </a:t>
            </a:r>
            <a:r>
              <a:rPr lang="ru-RU" dirty="0" err="1" smtClean="0"/>
              <a:t>вмінням</a:t>
            </a:r>
            <a:r>
              <a:rPr lang="ru-RU" dirty="0" smtClean="0"/>
              <a:t> за себе </a:t>
            </a:r>
            <a:r>
              <a:rPr lang="ru-RU" dirty="0" err="1" smtClean="0"/>
              <a:t>постояти</a:t>
            </a:r>
            <a:r>
              <a:rPr lang="ru-RU" dirty="0" smtClean="0"/>
              <a:t>. Батьки засватали </a:t>
            </a:r>
            <a:r>
              <a:rPr lang="ru-RU" dirty="0" err="1" smtClean="0"/>
              <a:t>Мотрю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1015" y="1928802"/>
            <a:ext cx="377298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3571868" cy="535782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пречистої</a:t>
            </a:r>
            <a:r>
              <a:rPr lang="ru-RU" dirty="0" smtClean="0"/>
              <a:t> </a:t>
            </a:r>
            <a:r>
              <a:rPr lang="ru-RU" dirty="0" err="1" smtClean="0"/>
              <a:t>Карпо</a:t>
            </a:r>
            <a:r>
              <a:rPr lang="ru-RU" dirty="0" smtClean="0"/>
              <a:t> </a:t>
            </a:r>
            <a:r>
              <a:rPr lang="ru-RU" dirty="0" err="1" smtClean="0"/>
              <a:t>повінчався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Мотрею</a:t>
            </a:r>
            <a:r>
              <a:rPr lang="ru-RU" dirty="0" smtClean="0"/>
              <a:t>. </a:t>
            </a:r>
            <a:r>
              <a:rPr lang="ru-RU" dirty="0" err="1" smtClean="0"/>
              <a:t>Весілля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гучне</a:t>
            </a:r>
            <a:r>
              <a:rPr lang="ru-RU" dirty="0" smtClean="0"/>
              <a:t>. </a:t>
            </a:r>
            <a:r>
              <a:rPr lang="ru-RU" dirty="0" err="1" smtClean="0"/>
              <a:t>Наступного</a:t>
            </a:r>
            <a:r>
              <a:rPr lang="ru-RU" dirty="0" smtClean="0"/>
              <a:t> ж дня </a:t>
            </a:r>
            <a:r>
              <a:rPr lang="ru-RU" dirty="0" err="1" smtClean="0"/>
              <a:t>Кайдашиха</a:t>
            </a:r>
            <a:r>
              <a:rPr lang="ru-RU" dirty="0" smtClean="0"/>
              <a:t> рано </a:t>
            </a:r>
            <a:r>
              <a:rPr lang="ru-RU" dirty="0" err="1" smtClean="0"/>
              <a:t>збудила</a:t>
            </a:r>
            <a:r>
              <a:rPr lang="ru-RU" dirty="0" smtClean="0"/>
              <a:t> </a:t>
            </a:r>
            <a:r>
              <a:rPr lang="ru-RU" dirty="0" err="1" smtClean="0"/>
              <a:t>невістку</a:t>
            </a:r>
            <a:r>
              <a:rPr lang="ru-RU" dirty="0" smtClean="0"/>
              <a:t> та, прикинувшись хворою, загадала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всю роботу в </a:t>
            </a:r>
            <a:r>
              <a:rPr lang="ru-RU" dirty="0" err="1" smtClean="0"/>
              <a:t>хаті</a:t>
            </a:r>
            <a:r>
              <a:rPr lang="ru-RU" dirty="0" smtClean="0"/>
              <a:t>. </a:t>
            </a:r>
            <a:r>
              <a:rPr lang="ru-RU" dirty="0" err="1" smtClean="0"/>
              <a:t>Невістка</a:t>
            </a:r>
            <a:r>
              <a:rPr lang="ru-RU" dirty="0" smtClean="0"/>
              <a:t> </a:t>
            </a:r>
            <a:r>
              <a:rPr lang="ru-RU" dirty="0" err="1" smtClean="0"/>
              <a:t>працювала</a:t>
            </a:r>
            <a:r>
              <a:rPr lang="ru-RU" dirty="0" smtClean="0"/>
              <a:t>, а </a:t>
            </a:r>
            <a:r>
              <a:rPr lang="ru-RU" dirty="0" err="1" smtClean="0"/>
              <a:t>Кайдашиха</a:t>
            </a:r>
            <a:r>
              <a:rPr lang="ru-RU" dirty="0" smtClean="0"/>
              <a:t> все </a:t>
            </a:r>
            <a:r>
              <a:rPr lang="ru-RU" dirty="0" err="1" smtClean="0"/>
              <a:t>вилежувалася</a:t>
            </a:r>
            <a:r>
              <a:rPr lang="ru-RU" dirty="0" smtClean="0"/>
              <a:t>.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здорова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дурила </a:t>
            </a:r>
            <a:r>
              <a:rPr lang="ru-RU" dirty="0" err="1" smtClean="0"/>
              <a:t>Мотрю</a:t>
            </a:r>
            <a:r>
              <a:rPr lang="ru-RU" dirty="0" smtClean="0"/>
              <a:t>. Говорила вона все </a:t>
            </a:r>
            <a:r>
              <a:rPr lang="ru-RU" dirty="0" err="1" smtClean="0"/>
              <a:t>солодким</a:t>
            </a:r>
            <a:r>
              <a:rPr lang="ru-RU" dirty="0" smtClean="0"/>
              <a:t> голосом та </a:t>
            </a:r>
            <a:r>
              <a:rPr lang="ru-RU" dirty="0" err="1" smtClean="0"/>
              <a:t>робила</a:t>
            </a:r>
            <a:r>
              <a:rPr lang="ru-RU" dirty="0" smtClean="0"/>
              <a:t> </a:t>
            </a:r>
            <a:r>
              <a:rPr lang="ru-RU" dirty="0" err="1" smtClean="0"/>
              <a:t>невістці</a:t>
            </a:r>
            <a:r>
              <a:rPr lang="ru-RU" dirty="0" smtClean="0"/>
              <a:t> </a:t>
            </a:r>
            <a:r>
              <a:rPr lang="ru-RU" dirty="0" err="1" smtClean="0"/>
              <a:t>зауваження</a:t>
            </a:r>
            <a:r>
              <a:rPr lang="ru-RU" dirty="0" smtClean="0"/>
              <a:t>.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Мотря</a:t>
            </a:r>
            <a:r>
              <a:rPr lang="ru-RU" dirty="0" smtClean="0"/>
              <a:t> не </a:t>
            </a:r>
            <a:r>
              <a:rPr lang="ru-RU" dirty="0" err="1" smtClean="0"/>
              <a:t>витримала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почала </a:t>
            </a:r>
            <a:r>
              <a:rPr lang="ru-RU" dirty="0" err="1" smtClean="0"/>
              <a:t>сваритися</a:t>
            </a:r>
            <a:r>
              <a:rPr lang="ru-RU" dirty="0" smtClean="0"/>
              <a:t>. Вона </a:t>
            </a:r>
            <a:r>
              <a:rPr lang="ru-RU" dirty="0" err="1" smtClean="0"/>
              <a:t>була</a:t>
            </a:r>
            <a:r>
              <a:rPr lang="ru-RU" dirty="0" smtClean="0"/>
              <a:t> "не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таківських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комусь</a:t>
            </a:r>
            <a:r>
              <a:rPr lang="ru-RU" dirty="0" smtClean="0"/>
              <a:t> </a:t>
            </a:r>
            <a:r>
              <a:rPr lang="ru-RU" dirty="0" err="1" smtClean="0"/>
              <a:t>покорятись</a:t>
            </a:r>
            <a:r>
              <a:rPr lang="ru-RU" dirty="0" smtClean="0"/>
              <a:t>".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3094139" cy="380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95775"/>
            <a:ext cx="502444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429124" cy="53578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Свекруха </a:t>
            </a:r>
            <a:r>
              <a:rPr lang="ru-RU" dirty="0" err="1" smtClean="0"/>
              <a:t>пішла</a:t>
            </a:r>
            <a:r>
              <a:rPr lang="ru-RU" dirty="0" smtClean="0"/>
              <a:t> до шинку та в </a:t>
            </a:r>
            <a:r>
              <a:rPr lang="ru-RU" dirty="0" err="1" smtClean="0"/>
              <a:t>розмові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жінками</a:t>
            </a:r>
            <a:r>
              <a:rPr lang="ru-RU" dirty="0" smtClean="0"/>
              <a:t> почала </a:t>
            </a:r>
            <a:r>
              <a:rPr lang="ru-RU" dirty="0" err="1" smtClean="0"/>
              <a:t>судити</a:t>
            </a:r>
            <a:r>
              <a:rPr lang="ru-RU" dirty="0" smtClean="0"/>
              <a:t> </a:t>
            </a:r>
            <a:r>
              <a:rPr lang="ru-RU" dirty="0" err="1" smtClean="0"/>
              <a:t>невістку</a:t>
            </a:r>
            <a:r>
              <a:rPr lang="ru-RU" dirty="0" smtClean="0"/>
              <a:t>. </a:t>
            </a:r>
            <a:r>
              <a:rPr lang="ru-RU" dirty="0" err="1" smtClean="0"/>
              <a:t>Язикаті</a:t>
            </a:r>
            <a:r>
              <a:rPr lang="ru-RU" dirty="0" smtClean="0"/>
              <a:t> </a:t>
            </a:r>
            <a:r>
              <a:rPr lang="ru-RU" dirty="0" err="1" smtClean="0"/>
              <a:t>молодиці</a:t>
            </a:r>
            <a:r>
              <a:rPr lang="ru-RU" dirty="0" smtClean="0"/>
              <a:t> все </a:t>
            </a:r>
            <a:r>
              <a:rPr lang="ru-RU" dirty="0" err="1" smtClean="0"/>
              <a:t>переказали</a:t>
            </a:r>
            <a:r>
              <a:rPr lang="ru-RU" dirty="0" smtClean="0"/>
              <a:t> </a:t>
            </a:r>
            <a:r>
              <a:rPr lang="ru-RU" dirty="0" err="1" smtClean="0"/>
              <a:t>Мотрі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того часу </a:t>
            </a:r>
            <a:r>
              <a:rPr lang="ru-RU" dirty="0" err="1" smtClean="0"/>
              <a:t>Мотря</a:t>
            </a:r>
            <a:r>
              <a:rPr lang="ru-RU" dirty="0" smtClean="0"/>
              <a:t> </a:t>
            </a:r>
            <a:r>
              <a:rPr lang="ru-RU" dirty="0" err="1" smtClean="0"/>
              <a:t>вирішила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норов: стала </a:t>
            </a:r>
            <a:r>
              <a:rPr lang="ru-RU" dirty="0" err="1" smtClean="0"/>
              <a:t>прясти</a:t>
            </a:r>
            <a:r>
              <a:rPr lang="ru-RU" dirty="0" smtClean="0"/>
              <a:t> починки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та </a:t>
            </a:r>
            <a:r>
              <a:rPr lang="ru-RU" dirty="0" err="1" smtClean="0"/>
              <a:t>ховати</a:t>
            </a:r>
            <a:r>
              <a:rPr lang="ru-RU" dirty="0" smtClean="0"/>
              <a:t> в свою </a:t>
            </a:r>
            <a:r>
              <a:rPr lang="ru-RU" dirty="0" err="1" smtClean="0"/>
              <a:t>скриню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стало причиною сварки </a:t>
            </a:r>
            <a:r>
              <a:rPr lang="ru-RU" dirty="0" err="1" smtClean="0"/>
              <a:t>між</a:t>
            </a:r>
            <a:r>
              <a:rPr lang="ru-RU" dirty="0" smtClean="0"/>
              <a:t> свекрухою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невісткою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Невістка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не </a:t>
            </a:r>
            <a:r>
              <a:rPr lang="ru-RU" dirty="0" err="1" smtClean="0"/>
              <a:t>хотіла</a:t>
            </a:r>
            <a:r>
              <a:rPr lang="ru-RU" dirty="0" smtClean="0"/>
              <a:t> </a:t>
            </a:r>
            <a:r>
              <a:rPr lang="ru-RU" dirty="0" err="1" smtClean="0"/>
              <a:t>прясти</a:t>
            </a:r>
            <a:r>
              <a:rPr lang="ru-RU" dirty="0" smtClean="0"/>
              <a:t> </a:t>
            </a:r>
            <a:r>
              <a:rPr lang="ru-RU" dirty="0" err="1" smtClean="0"/>
              <a:t>тонке</a:t>
            </a:r>
            <a:r>
              <a:rPr lang="ru-RU" dirty="0" smtClean="0"/>
              <a:t> полотно, а ходила в сорочках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товстого</a:t>
            </a:r>
            <a:r>
              <a:rPr lang="ru-RU" dirty="0" smtClean="0"/>
              <a:t> полотна. Вона </a:t>
            </a:r>
            <a:r>
              <a:rPr lang="ru-RU" dirty="0" err="1" smtClean="0"/>
              <a:t>докоряла</a:t>
            </a:r>
            <a:r>
              <a:rPr lang="ru-RU" dirty="0" smtClean="0"/>
              <a:t> </a:t>
            </a:r>
            <a:r>
              <a:rPr lang="ru-RU" dirty="0" err="1" smtClean="0"/>
              <a:t>свекрусі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за </a:t>
            </a:r>
            <a:r>
              <a:rPr lang="ru-RU" dirty="0" err="1" smtClean="0"/>
              <a:t>неї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14752"/>
            <a:ext cx="3643338" cy="298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35698"/>
            <a:ext cx="4010023" cy="33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3786182" cy="528638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виривали</a:t>
            </a:r>
            <a:r>
              <a:rPr lang="ru-RU" dirty="0" smtClean="0"/>
              <a:t> одна в </a:t>
            </a:r>
            <a:r>
              <a:rPr lang="ru-RU" dirty="0" err="1" smtClean="0"/>
              <a:t>одної</a:t>
            </a:r>
            <a:r>
              <a:rPr lang="ru-RU" dirty="0" smtClean="0"/>
              <a:t> мотовило,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хаті</a:t>
            </a:r>
            <a:r>
              <a:rPr lang="ru-RU" dirty="0" smtClean="0"/>
              <a:t> </a:t>
            </a:r>
            <a:r>
              <a:rPr lang="ru-RU" dirty="0" err="1" smtClean="0"/>
              <a:t>зчинився</a:t>
            </a:r>
            <a:r>
              <a:rPr lang="ru-RU" dirty="0" smtClean="0"/>
              <a:t> </a:t>
            </a:r>
            <a:r>
              <a:rPr lang="ru-RU" dirty="0" err="1" smtClean="0"/>
              <a:t>гамір</a:t>
            </a:r>
            <a:r>
              <a:rPr lang="ru-RU" dirty="0" smtClean="0"/>
              <a:t>. На крик </a:t>
            </a:r>
            <a:r>
              <a:rPr lang="ru-RU" dirty="0" err="1" smtClean="0"/>
              <a:t>прибігли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. </a:t>
            </a:r>
            <a:r>
              <a:rPr lang="ru-RU" dirty="0" err="1" smtClean="0"/>
              <a:t>Лаврін</a:t>
            </a:r>
            <a:r>
              <a:rPr lang="ru-RU" dirty="0" smtClean="0"/>
              <a:t> почав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сміятися</a:t>
            </a:r>
            <a:r>
              <a:rPr lang="ru-RU" dirty="0" smtClean="0"/>
              <a:t>. </a:t>
            </a:r>
            <a:r>
              <a:rPr lang="ru-RU" dirty="0" err="1" smtClean="0"/>
              <a:t>Кайдаш</a:t>
            </a:r>
            <a:r>
              <a:rPr lang="ru-RU" dirty="0" smtClean="0"/>
              <a:t> </a:t>
            </a:r>
            <a:r>
              <a:rPr lang="ru-RU" dirty="0" err="1" smtClean="0"/>
              <a:t>розсердився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сваряться</a:t>
            </a:r>
            <a:r>
              <a:rPr lang="ru-RU" dirty="0" smtClean="0"/>
              <a:t> в </a:t>
            </a:r>
            <a:r>
              <a:rPr lang="ru-RU" dirty="0" err="1" smtClean="0"/>
              <a:t>святу</a:t>
            </a:r>
            <a:r>
              <a:rPr lang="ru-RU" dirty="0" smtClean="0"/>
              <a:t> </a:t>
            </a:r>
            <a:r>
              <a:rPr lang="ru-RU" dirty="0" err="1" smtClean="0"/>
              <a:t>п’ятницю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не могли </a:t>
            </a:r>
            <a:r>
              <a:rPr lang="ru-RU" dirty="0" err="1" smtClean="0"/>
              <a:t>зупинитися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Карпо</a:t>
            </a:r>
            <a:r>
              <a:rPr lang="ru-RU" dirty="0" smtClean="0"/>
              <a:t> </a:t>
            </a:r>
            <a:r>
              <a:rPr lang="ru-RU" dirty="0" err="1" smtClean="0"/>
              <a:t>підтримав</a:t>
            </a:r>
            <a:r>
              <a:rPr lang="ru-RU" dirty="0" smtClean="0"/>
              <a:t> </a:t>
            </a:r>
            <a:r>
              <a:rPr lang="ru-RU" dirty="0" err="1" smtClean="0"/>
              <a:t>жінку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батькові</a:t>
            </a:r>
            <a:r>
              <a:rPr lang="ru-RU" dirty="0" smtClean="0"/>
              <a:t> </a:t>
            </a:r>
            <a:r>
              <a:rPr lang="ru-RU" dirty="0" err="1" smtClean="0"/>
              <a:t>одділити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окрему</a:t>
            </a:r>
            <a:r>
              <a:rPr lang="ru-RU" dirty="0" smtClean="0"/>
              <a:t> хату.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побився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рідним</a:t>
            </a:r>
            <a:r>
              <a:rPr lang="ru-RU" dirty="0" smtClean="0"/>
              <a:t> </a:t>
            </a:r>
            <a:r>
              <a:rPr lang="ru-RU" dirty="0" err="1" smtClean="0"/>
              <a:t>батьком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продовжувалася</a:t>
            </a:r>
            <a:r>
              <a:rPr lang="ru-RU" dirty="0" smtClean="0"/>
              <a:t> </a:t>
            </a:r>
            <a:r>
              <a:rPr lang="ru-RU" dirty="0" err="1" smtClean="0"/>
              <a:t>колотнеча</a:t>
            </a:r>
            <a:r>
              <a:rPr lang="ru-RU" dirty="0" smtClean="0"/>
              <a:t> в </a:t>
            </a:r>
            <a:r>
              <a:rPr lang="ru-RU" dirty="0" err="1" smtClean="0"/>
              <a:t>Кайдашевій</a:t>
            </a:r>
            <a:r>
              <a:rPr lang="ru-RU" dirty="0" smtClean="0"/>
              <a:t> </a:t>
            </a:r>
            <a:r>
              <a:rPr lang="ru-RU" dirty="0" err="1" smtClean="0"/>
              <a:t>хаті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9" y="642918"/>
            <a:ext cx="219040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642918"/>
            <a:ext cx="2580221" cy="302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857628"/>
            <a:ext cx="3357586" cy="27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143504" cy="528638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Лаврін</a:t>
            </a:r>
            <a:r>
              <a:rPr lang="ru-RU" dirty="0" smtClean="0"/>
              <a:t> </a:t>
            </a:r>
            <a:r>
              <a:rPr lang="ru-RU" dirty="0" err="1" smtClean="0"/>
              <a:t>зустрічає</a:t>
            </a:r>
            <a:r>
              <a:rPr lang="ru-RU" dirty="0" smtClean="0"/>
              <a:t> </a:t>
            </a:r>
            <a:r>
              <a:rPr lang="ru-RU" dirty="0" err="1" smtClean="0"/>
              <a:t>Мелашку</a:t>
            </a:r>
            <a:r>
              <a:rPr lang="ru-RU" dirty="0" smtClean="0"/>
              <a:t>,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вродливішої</a:t>
            </a:r>
            <a:r>
              <a:rPr lang="ru-RU" dirty="0" smtClean="0"/>
              <a:t> </a:t>
            </a:r>
            <a:r>
              <a:rPr lang="ru-RU" dirty="0" err="1" smtClean="0"/>
              <a:t>дівчини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бачив</a:t>
            </a:r>
            <a:r>
              <a:rPr lang="ru-RU" dirty="0" smtClean="0"/>
              <a:t>.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виявилася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вродливою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лагідною</a:t>
            </a:r>
            <a:r>
              <a:rPr lang="ru-RU" dirty="0" smtClean="0"/>
              <a:t> та </a:t>
            </a:r>
            <a:r>
              <a:rPr lang="ru-RU" dirty="0" err="1" smtClean="0"/>
              <a:t>сором’язливою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Лаврін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додому</a:t>
            </a:r>
            <a:r>
              <a:rPr lang="ru-RU" dirty="0" smtClean="0"/>
              <a:t> в </a:t>
            </a:r>
            <a:r>
              <a:rPr lang="ru-RU" dirty="0" err="1" smtClean="0"/>
              <a:t>інше</a:t>
            </a:r>
            <a:r>
              <a:rPr lang="ru-RU" dirty="0" smtClean="0"/>
              <a:t> село. Жила </a:t>
            </a:r>
            <a:r>
              <a:rPr lang="ru-RU" dirty="0" err="1" smtClean="0"/>
              <a:t>дівчина</a:t>
            </a:r>
            <a:r>
              <a:rPr lang="ru-RU" dirty="0" smtClean="0"/>
              <a:t> в </a:t>
            </a:r>
            <a:r>
              <a:rPr lang="ru-RU" dirty="0" err="1" smtClean="0"/>
              <a:t>старенькій</a:t>
            </a:r>
            <a:r>
              <a:rPr lang="ru-RU" dirty="0" smtClean="0"/>
              <a:t> </a:t>
            </a:r>
            <a:r>
              <a:rPr lang="ru-RU" dirty="0" err="1" smtClean="0"/>
              <a:t>малій</a:t>
            </a:r>
            <a:r>
              <a:rPr lang="ru-RU" dirty="0" smtClean="0"/>
              <a:t> </a:t>
            </a:r>
            <a:r>
              <a:rPr lang="ru-RU" dirty="0" err="1" smtClean="0"/>
              <a:t>хаті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видно,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Балаші</a:t>
            </a:r>
            <a:r>
              <a:rPr lang="ru-RU" dirty="0" smtClean="0"/>
              <a:t> </a:t>
            </a:r>
            <a:r>
              <a:rPr lang="ru-RU" dirty="0" err="1" smtClean="0"/>
              <a:t>бідні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Хлопець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домовляються</a:t>
            </a:r>
            <a:r>
              <a:rPr lang="ru-RU" dirty="0" smtClean="0"/>
              <a:t> про </a:t>
            </a:r>
            <a:r>
              <a:rPr lang="ru-RU" dirty="0" err="1" smtClean="0"/>
              <a:t>зустріч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Лаврін</a:t>
            </a:r>
            <a:r>
              <a:rPr lang="ru-RU" dirty="0" smtClean="0"/>
              <a:t> </a:t>
            </a:r>
            <a:r>
              <a:rPr lang="ru-RU" dirty="0" err="1" smtClean="0"/>
              <a:t>розповідає</a:t>
            </a:r>
            <a:r>
              <a:rPr lang="ru-RU" dirty="0" smtClean="0"/>
              <a:t> батькам про </a:t>
            </a:r>
            <a:r>
              <a:rPr lang="ru-RU" dirty="0" err="1" smtClean="0"/>
              <a:t>Мелашку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неділю</a:t>
            </a:r>
            <a:r>
              <a:rPr lang="ru-RU" dirty="0" smtClean="0"/>
              <a:t> </a:t>
            </a:r>
            <a:r>
              <a:rPr lang="ru-RU" dirty="0" err="1" smtClean="0"/>
              <a:t>Кайдаші</a:t>
            </a:r>
            <a:r>
              <a:rPr lang="ru-RU" dirty="0" smtClean="0"/>
              <a:t> </a:t>
            </a:r>
            <a:r>
              <a:rPr lang="ru-RU" dirty="0" err="1" smtClean="0"/>
              <a:t>їдуть</a:t>
            </a:r>
            <a:r>
              <a:rPr lang="ru-RU" dirty="0" smtClean="0"/>
              <a:t> на </a:t>
            </a:r>
            <a:r>
              <a:rPr lang="ru-RU" dirty="0" err="1" smtClean="0"/>
              <a:t>розглядини</a:t>
            </a:r>
            <a:r>
              <a:rPr lang="ru-RU" dirty="0" smtClean="0"/>
              <a:t>. </a:t>
            </a:r>
            <a:r>
              <a:rPr lang="ru-RU" dirty="0" err="1" smtClean="0"/>
              <a:t>Кайдашиха</a:t>
            </a:r>
            <a:r>
              <a:rPr lang="ru-RU" dirty="0" smtClean="0"/>
              <a:t> </a:t>
            </a:r>
            <a:r>
              <a:rPr lang="ru-RU" dirty="0" err="1" smtClean="0"/>
              <a:t>пишно</a:t>
            </a:r>
            <a:r>
              <a:rPr lang="ru-RU" dirty="0" smtClean="0"/>
              <a:t> </a:t>
            </a:r>
            <a:r>
              <a:rPr lang="ru-RU" dirty="0" err="1" smtClean="0"/>
              <a:t>вдяглася</a:t>
            </a:r>
            <a:r>
              <a:rPr lang="ru-RU" dirty="0" smtClean="0"/>
              <a:t> та гордо </a:t>
            </a:r>
            <a:r>
              <a:rPr lang="ru-RU" dirty="0" err="1" smtClean="0"/>
              <a:t>всілася</a:t>
            </a:r>
            <a:r>
              <a:rPr lang="ru-RU" dirty="0" smtClean="0"/>
              <a:t> на </a:t>
            </a:r>
            <a:r>
              <a:rPr lang="ru-RU" dirty="0" err="1" smtClean="0"/>
              <a:t>возі</a:t>
            </a:r>
            <a:r>
              <a:rPr lang="ru-RU" dirty="0" smtClean="0"/>
              <a:t>. Коли ж </a:t>
            </a:r>
            <a:r>
              <a:rPr lang="ru-RU" dirty="0" err="1" smtClean="0"/>
              <a:t>побачила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привіз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розчарована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сердита. Вона проклинала </a:t>
            </a:r>
            <a:r>
              <a:rPr lang="ru-RU" dirty="0" err="1" smtClean="0"/>
              <a:t>Западинці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жили </a:t>
            </a:r>
            <a:r>
              <a:rPr lang="ru-RU" dirty="0" err="1" smtClean="0"/>
              <a:t>Балаші</a:t>
            </a:r>
            <a:r>
              <a:rPr lang="ru-RU" dirty="0" smtClean="0"/>
              <a:t>. До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родичів</a:t>
            </a:r>
            <a:r>
              <a:rPr lang="ru-RU" dirty="0" smtClean="0"/>
              <a:t> </a:t>
            </a:r>
            <a:r>
              <a:rPr lang="ru-RU" dirty="0" err="1" smtClean="0"/>
              <a:t>поставилася</a:t>
            </a:r>
            <a:r>
              <a:rPr lang="ru-RU" dirty="0" smtClean="0"/>
              <a:t> вона </a:t>
            </a:r>
            <a:r>
              <a:rPr lang="ru-RU" dirty="0" err="1" smtClean="0"/>
              <a:t>погордливо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2857520" cy="339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571876"/>
            <a:ext cx="3643338" cy="304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714876" cy="535782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Мелашці</a:t>
            </a:r>
            <a:r>
              <a:rPr lang="ru-RU" dirty="0" smtClean="0"/>
              <a:t> </a:t>
            </a:r>
            <a:r>
              <a:rPr lang="ru-RU" dirty="0" err="1" smtClean="0"/>
              <a:t>здалося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опинилася</a:t>
            </a:r>
            <a:r>
              <a:rPr lang="ru-RU" dirty="0" smtClean="0"/>
              <a:t> в раю,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відрізнялася</a:t>
            </a:r>
            <a:r>
              <a:rPr lang="ru-RU" dirty="0" smtClean="0"/>
              <a:t> хата </a:t>
            </a:r>
            <a:r>
              <a:rPr lang="ru-RU" dirty="0" err="1" smtClean="0"/>
              <a:t>Кайдашів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бідної</a:t>
            </a:r>
            <a:r>
              <a:rPr lang="ru-RU" dirty="0" smtClean="0"/>
              <a:t> </a:t>
            </a:r>
            <a:r>
              <a:rPr lang="ru-RU" dirty="0" err="1" smtClean="0"/>
              <a:t>батьківської</a:t>
            </a:r>
            <a:r>
              <a:rPr lang="ru-RU" dirty="0" smtClean="0"/>
              <a:t>. Не </a:t>
            </a:r>
            <a:r>
              <a:rPr lang="ru-RU" dirty="0" err="1" smtClean="0"/>
              <a:t>помічала</a:t>
            </a:r>
            <a:r>
              <a:rPr lang="ru-RU" dirty="0" smtClean="0"/>
              <a:t> вона </a:t>
            </a:r>
            <a:r>
              <a:rPr lang="ru-RU" dirty="0" err="1" smtClean="0"/>
              <a:t>навіть</a:t>
            </a:r>
            <a:r>
              <a:rPr lang="ru-RU" dirty="0" smtClean="0"/>
              <a:t>, як </a:t>
            </a:r>
            <a:r>
              <a:rPr lang="ru-RU" dirty="0" err="1" smtClean="0"/>
              <a:t>п’яний</a:t>
            </a:r>
            <a:r>
              <a:rPr lang="ru-RU" dirty="0" smtClean="0"/>
              <a:t> свекор </a:t>
            </a:r>
            <a:r>
              <a:rPr lang="ru-RU" dirty="0" err="1" smtClean="0"/>
              <a:t>сварився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свекрухою, як </a:t>
            </a:r>
            <a:r>
              <a:rPr lang="ru-RU" dirty="0" err="1" smtClean="0"/>
              <a:t>Кайдашиха</a:t>
            </a:r>
            <a:r>
              <a:rPr lang="ru-RU" dirty="0" smtClean="0"/>
              <a:t> </a:t>
            </a:r>
            <a:r>
              <a:rPr lang="ru-RU" dirty="0" err="1" smtClean="0"/>
              <a:t>розмовляла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Мотрею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 скоро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молодиці</a:t>
            </a:r>
            <a:r>
              <a:rPr lang="ru-RU" dirty="0" smtClean="0"/>
              <a:t> </a:t>
            </a:r>
            <a:r>
              <a:rPr lang="ru-RU" dirty="0" err="1" smtClean="0"/>
              <a:t>відкрилися</a:t>
            </a:r>
            <a:r>
              <a:rPr lang="ru-RU" dirty="0" smtClean="0"/>
              <a:t>. Свекруха </a:t>
            </a:r>
            <a:r>
              <a:rPr lang="ru-RU" dirty="0" err="1" smtClean="0"/>
              <a:t>незлюбила</a:t>
            </a:r>
            <a:r>
              <a:rPr lang="ru-RU" dirty="0" smtClean="0"/>
              <a:t> </a:t>
            </a:r>
            <a:r>
              <a:rPr lang="ru-RU" dirty="0" err="1" smtClean="0"/>
              <a:t>Мелашчиних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тому не любила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 вона </a:t>
            </a:r>
            <a:r>
              <a:rPr lang="ru-RU" dirty="0" err="1" smtClean="0"/>
              <a:t>стримувалася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почала </a:t>
            </a:r>
            <a:r>
              <a:rPr lang="ru-RU" dirty="0" err="1" smtClean="0"/>
              <a:t>лаяти</a:t>
            </a:r>
            <a:r>
              <a:rPr lang="ru-RU" dirty="0" smtClean="0"/>
              <a:t> </a:t>
            </a:r>
            <a:r>
              <a:rPr lang="ru-RU" dirty="0" err="1" smtClean="0"/>
              <a:t>невістку</a:t>
            </a:r>
            <a:r>
              <a:rPr lang="ru-RU" dirty="0" smtClean="0"/>
              <a:t>. </a:t>
            </a:r>
            <a:r>
              <a:rPr lang="ru-RU" dirty="0" err="1" smtClean="0"/>
              <a:t>Почалися</a:t>
            </a:r>
            <a:r>
              <a:rPr lang="ru-RU" dirty="0" smtClean="0"/>
              <a:t> для </a:t>
            </a:r>
            <a:r>
              <a:rPr lang="ru-RU" dirty="0" err="1" smtClean="0"/>
              <a:t>Мелашки</a:t>
            </a:r>
            <a:r>
              <a:rPr lang="ru-RU" dirty="0" smtClean="0"/>
              <a:t>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.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ставало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як </a:t>
            </a:r>
            <a:r>
              <a:rPr lang="ru-RU" dirty="0" err="1" smtClean="0"/>
              <a:t>одпрошувалася</a:t>
            </a:r>
            <a:r>
              <a:rPr lang="ru-RU" dirty="0" smtClean="0"/>
              <a:t> до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9175" y="1771650"/>
            <a:ext cx="431482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369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Короткий зміст твору “Кайдашева сім”я”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2013-11-08T20:41:08Z</dcterms:modified>
</cp:coreProperties>
</file>