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57" r:id="rId4"/>
    <p:sldId id="258" r:id="rId5"/>
    <p:sldId id="281" r:id="rId6"/>
    <p:sldId id="259" r:id="rId7"/>
    <p:sldId id="282" r:id="rId8"/>
    <p:sldId id="283" r:id="rId9"/>
    <p:sldId id="260" r:id="rId10"/>
    <p:sldId id="261" r:id="rId11"/>
    <p:sldId id="273" r:id="rId12"/>
    <p:sldId id="275" r:id="rId13"/>
    <p:sldId id="276" r:id="rId14"/>
    <p:sldId id="277" r:id="rId15"/>
    <p:sldId id="263" r:id="rId16"/>
    <p:sldId id="278" r:id="rId17"/>
    <p:sldId id="279" r:id="rId18"/>
    <p:sldId id="284" r:id="rId19"/>
    <p:sldId id="285" r:id="rId20"/>
    <p:sldId id="286" r:id="rId21"/>
    <p:sldId id="264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Блок-схема: альтернативный процесс 10"/>
          <p:cNvSpPr/>
          <p:nvPr/>
        </p:nvSpPr>
        <p:spPr>
          <a:xfrm>
            <a:off x="1142976" y="428604"/>
            <a:ext cx="7215238" cy="1643074"/>
          </a:xfrm>
          <a:prstGeom prst="flowChartAlternateProces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000100" y="357166"/>
            <a:ext cx="7429552" cy="1785950"/>
          </a:xfrm>
          <a:prstGeom prst="flowChartAlternateProcess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Права, свободи та відповідальність 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3916826" y="4361366"/>
            <a:ext cx="4441387" cy="2163978"/>
          </a:xfrm>
          <a:prstGeom prst="flowChartAlternateProces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4125100" y="4549676"/>
            <a:ext cx="41193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>
                <a:solidFill>
                  <a:schemeClr val="accent6"/>
                </a:solidFill>
              </a:rPr>
              <a:t>Підготував</a:t>
            </a:r>
          </a:p>
          <a:p>
            <a:r>
              <a:rPr lang="uk-UA" sz="2400" dirty="0">
                <a:solidFill>
                  <a:schemeClr val="accent6"/>
                </a:solidFill>
              </a:rPr>
              <a:t>Учень 11 класу</a:t>
            </a:r>
          </a:p>
          <a:p>
            <a:r>
              <a:rPr lang="uk-UA" sz="2400" dirty="0" err="1">
                <a:solidFill>
                  <a:schemeClr val="accent6"/>
                </a:solidFill>
              </a:rPr>
              <a:t>Костринської</a:t>
            </a:r>
            <a:r>
              <a:rPr lang="uk-UA" sz="2400" dirty="0">
                <a:solidFill>
                  <a:schemeClr val="accent6"/>
                </a:solidFill>
              </a:rPr>
              <a:t> спеціалізованої </a:t>
            </a:r>
            <a:r>
              <a:rPr lang="uk-UA" sz="2400" dirty="0" err="1">
                <a:solidFill>
                  <a:schemeClr val="accent6"/>
                </a:solidFill>
              </a:rPr>
              <a:t>ЗОШ-інтернату</a:t>
            </a:r>
            <a:r>
              <a:rPr lang="uk-UA" sz="2400" dirty="0">
                <a:solidFill>
                  <a:schemeClr val="accent6"/>
                </a:solidFill>
              </a:rPr>
              <a:t> ІІ-ІІІ ст.</a:t>
            </a:r>
          </a:p>
          <a:p>
            <a:r>
              <a:rPr lang="uk-UA" sz="2400" dirty="0" err="1">
                <a:solidFill>
                  <a:schemeClr val="accent6"/>
                </a:solidFill>
              </a:rPr>
              <a:t>Яцько</a:t>
            </a:r>
            <a:r>
              <a:rPr lang="uk-UA" sz="2400" dirty="0">
                <a:solidFill>
                  <a:schemeClr val="accent6"/>
                </a:solidFill>
              </a:rPr>
              <a:t> Юрій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01183" y="220762"/>
            <a:ext cx="7959828" cy="83197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28596" y="214290"/>
            <a:ext cx="8229600" cy="8384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dirty="0" smtClean="0"/>
              <a:t>Поняття прав  і свобод людини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28596" y="4797152"/>
            <a:ext cx="8391876" cy="172819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Текст 2"/>
          <p:cNvSpPr>
            <a:spLocks noGrp="1"/>
          </p:cNvSpPr>
          <p:nvPr>
            <p:ph type="body" idx="1"/>
          </p:nvPr>
        </p:nvSpPr>
        <p:spPr>
          <a:xfrm>
            <a:off x="428596" y="5517233"/>
            <a:ext cx="8286807" cy="1008111"/>
          </a:xfrm>
        </p:spPr>
        <p:txBody>
          <a:bodyPr>
            <a:noAutofit/>
          </a:bodyPr>
          <a:lstStyle/>
          <a:p>
            <a:r>
              <a:rPr lang="ru-RU" sz="1800" b="0" i="1" dirty="0"/>
              <a:t>За </a:t>
            </a:r>
            <a:r>
              <a:rPr lang="ru-RU" sz="1800" b="0" i="1" dirty="0" err="1"/>
              <a:t>своїм</a:t>
            </a:r>
            <a:r>
              <a:rPr lang="ru-RU" sz="1800" b="0" i="1" dirty="0"/>
              <a:t> </a:t>
            </a:r>
            <a:r>
              <a:rPr lang="ru-RU" sz="1800" b="0" i="1" dirty="0" err="1"/>
              <a:t>змістом</a:t>
            </a:r>
            <a:r>
              <a:rPr lang="ru-RU" sz="1800" b="0" i="1" dirty="0"/>
              <a:t> права і </a:t>
            </a:r>
            <a:r>
              <a:rPr lang="ru-RU" sz="1800" b="0" i="1" dirty="0" err="1"/>
              <a:t>свободи</a:t>
            </a:r>
            <a:r>
              <a:rPr lang="ru-RU" sz="1800" b="0" i="1" dirty="0"/>
              <a:t> </a:t>
            </a:r>
            <a:r>
              <a:rPr lang="ru-RU" sz="1800" b="0" i="1" dirty="0" err="1"/>
              <a:t>людини</a:t>
            </a:r>
            <a:r>
              <a:rPr lang="ru-RU" sz="1800" b="0" i="1" dirty="0"/>
              <a:t> - </a:t>
            </a:r>
            <a:r>
              <a:rPr lang="ru-RU" sz="1800" b="0" i="1" dirty="0" err="1"/>
              <a:t>це</a:t>
            </a:r>
            <a:r>
              <a:rPr lang="ru-RU" sz="1800" b="0" i="1" dirty="0"/>
              <a:t> право на </a:t>
            </a:r>
            <a:r>
              <a:rPr lang="ru-RU" sz="1800" b="0" i="1" dirty="0" err="1"/>
              <a:t>володіння</a:t>
            </a:r>
            <a:r>
              <a:rPr lang="ru-RU" sz="1800" b="0" i="1" dirty="0"/>
              <a:t>, </a:t>
            </a:r>
            <a:r>
              <a:rPr lang="ru-RU" sz="1800" b="0" i="1" dirty="0" err="1"/>
              <a:t>користування</a:t>
            </a:r>
            <a:r>
              <a:rPr lang="ru-RU" sz="1800" b="0" i="1" dirty="0"/>
              <a:t> і </a:t>
            </a:r>
            <a:r>
              <a:rPr lang="ru-RU" sz="1800" b="0" i="1" dirty="0" err="1"/>
              <a:t>розпорядження</a:t>
            </a:r>
            <a:r>
              <a:rPr lang="ru-RU" sz="1800" b="0" i="1" dirty="0"/>
              <a:t> </a:t>
            </a:r>
            <a:r>
              <a:rPr lang="ru-RU" sz="1800" b="0" i="1" dirty="0" err="1"/>
              <a:t>політичними</a:t>
            </a:r>
            <a:r>
              <a:rPr lang="ru-RU" sz="1800" b="0" i="1" dirty="0"/>
              <a:t>, </a:t>
            </a:r>
            <a:r>
              <a:rPr lang="ru-RU" sz="1800" b="0" i="1" dirty="0" err="1"/>
              <a:t>економічними</a:t>
            </a:r>
            <a:r>
              <a:rPr lang="ru-RU" sz="1800" b="0" i="1" dirty="0"/>
              <a:t>, </a:t>
            </a:r>
            <a:r>
              <a:rPr lang="ru-RU" sz="1800" b="0" i="1" dirty="0" err="1"/>
              <a:t>соціальними</a:t>
            </a:r>
            <a:r>
              <a:rPr lang="ru-RU" sz="1800" b="0" i="1" dirty="0"/>
              <a:t> та </a:t>
            </a:r>
            <a:r>
              <a:rPr lang="ru-RU" sz="1800" b="0" i="1" dirty="0" err="1"/>
              <a:t>культурними</a:t>
            </a:r>
            <a:r>
              <a:rPr lang="ru-RU" sz="1800" b="0" i="1" dirty="0"/>
              <a:t> (</a:t>
            </a:r>
            <a:r>
              <a:rPr lang="ru-RU" sz="1800" b="0" i="1" dirty="0" err="1"/>
              <a:t>духовними</a:t>
            </a:r>
            <a:r>
              <a:rPr lang="ru-RU" sz="1800" b="0" i="1" dirty="0"/>
              <a:t>) </a:t>
            </a:r>
            <a:r>
              <a:rPr lang="ru-RU" sz="1800" b="0" i="1" dirty="0" err="1"/>
              <a:t>цінностями</a:t>
            </a:r>
            <a:r>
              <a:rPr lang="ru-RU" sz="1800" b="0" i="1" dirty="0"/>
              <a:t>; за формою вони </a:t>
            </a:r>
            <a:r>
              <a:rPr lang="ru-RU" sz="1800" b="0" i="1" dirty="0" smtClean="0"/>
              <a:t>є видом</a:t>
            </a:r>
            <a:r>
              <a:rPr lang="ru-RU" sz="1800" b="0" i="1" dirty="0"/>
              <a:t>, способом </a:t>
            </a:r>
            <a:r>
              <a:rPr lang="ru-RU" sz="1800" b="0" i="1" dirty="0" err="1"/>
              <a:t>поведінки</a:t>
            </a:r>
            <a:r>
              <a:rPr lang="ru-RU" sz="1800" b="0" i="1" dirty="0"/>
              <a:t> </a:t>
            </a:r>
            <a:r>
              <a:rPr lang="ru-RU" sz="1800" b="0" i="1" dirty="0" err="1"/>
              <a:t>або</a:t>
            </a:r>
            <a:r>
              <a:rPr lang="ru-RU" sz="1800" b="0" i="1" dirty="0"/>
              <a:t> </a:t>
            </a:r>
            <a:r>
              <a:rPr lang="ru-RU" sz="1800" b="0" i="1" dirty="0" err="1"/>
              <a:t>діяльності</a:t>
            </a:r>
            <a:r>
              <a:rPr lang="ru-RU" sz="1800" b="0" i="1" dirty="0"/>
              <a:t> особи </a:t>
            </a:r>
            <a:r>
              <a:rPr lang="ru-RU" sz="1800" b="0" i="1" dirty="0" err="1"/>
              <a:t>чи</a:t>
            </a:r>
            <a:r>
              <a:rPr lang="ru-RU" sz="1800" b="0" i="1" dirty="0"/>
              <a:t> </a:t>
            </a:r>
            <a:r>
              <a:rPr lang="ru-RU" sz="1800" b="0" i="1" dirty="0" err="1"/>
              <a:t>колективу</a:t>
            </a:r>
            <a:r>
              <a:rPr lang="ru-RU" sz="1800" b="0" i="1" dirty="0"/>
              <a:t> </a:t>
            </a:r>
            <a:r>
              <a:rPr lang="ru-RU" sz="1800" b="0" i="1" dirty="0" err="1"/>
              <a:t>осіб</a:t>
            </a:r>
            <a:r>
              <a:rPr lang="ru-RU" sz="1800" b="0" i="1" dirty="0"/>
              <a:t> у </a:t>
            </a:r>
            <a:r>
              <a:rPr lang="ru-RU" sz="1800" b="0" i="1" dirty="0" err="1"/>
              <a:t>суспільстві</a:t>
            </a:r>
            <a:r>
              <a:rPr lang="ru-RU" sz="1800" b="0" i="1" dirty="0"/>
              <a:t> з метою </a:t>
            </a:r>
            <a:r>
              <a:rPr lang="ru-RU" sz="1800" b="0" i="1" dirty="0" err="1"/>
              <a:t>задоволення</a:t>
            </a:r>
            <a:r>
              <a:rPr lang="ru-RU" sz="1800" b="0" i="1" dirty="0"/>
              <a:t> </a:t>
            </a:r>
            <a:r>
              <a:rPr lang="ru-RU" sz="1800" b="0" i="1" dirty="0" err="1"/>
              <a:t>своїх</a:t>
            </a:r>
            <a:r>
              <a:rPr lang="ru-RU" sz="1800" b="0" i="1" dirty="0"/>
              <a:t> </a:t>
            </a:r>
            <a:r>
              <a:rPr lang="ru-RU" sz="1800" b="0" i="1" dirty="0" err="1"/>
              <a:t>політичних</a:t>
            </a:r>
            <a:r>
              <a:rPr lang="ru-RU" sz="1800" b="0" i="1" dirty="0"/>
              <a:t>, </a:t>
            </a:r>
            <a:r>
              <a:rPr lang="ru-RU" sz="1800" b="0" i="1" dirty="0" err="1"/>
              <a:t>економічних</a:t>
            </a:r>
            <a:r>
              <a:rPr lang="ru-RU" sz="1800" b="0" i="1" dirty="0"/>
              <a:t>, </a:t>
            </a:r>
            <a:r>
              <a:rPr lang="ru-RU" sz="1800" b="0" i="1" dirty="0" err="1"/>
              <a:t>соціальних</a:t>
            </a:r>
            <a:r>
              <a:rPr lang="ru-RU" sz="1800" b="0" i="1" dirty="0"/>
              <a:t> і </a:t>
            </a:r>
            <a:r>
              <a:rPr lang="ru-RU" sz="1800" b="0" i="1" dirty="0" err="1"/>
              <a:t>культурних</a:t>
            </a:r>
            <a:r>
              <a:rPr lang="ru-RU" sz="1800" b="0" i="1" dirty="0"/>
              <a:t> (</a:t>
            </a:r>
            <a:r>
              <a:rPr lang="ru-RU" sz="1800" b="0" i="1" dirty="0" err="1"/>
              <a:t>духовних</a:t>
            </a:r>
            <a:r>
              <a:rPr lang="ru-RU" sz="1800" b="0" i="1" dirty="0"/>
              <a:t>) потреб та </a:t>
            </a:r>
            <a:r>
              <a:rPr lang="ru-RU" sz="1800" b="0" i="1" dirty="0" err="1"/>
              <a:t>інтересів</a:t>
            </a:r>
            <a:r>
              <a:rPr lang="ru-RU" sz="1800" b="0" i="1" dirty="0"/>
              <a:t>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00"/>
          <a:stretch/>
        </p:blipFill>
        <p:spPr bwMode="auto">
          <a:xfrm>
            <a:off x="3000099" y="1484784"/>
            <a:ext cx="3086593" cy="31217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3764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19" y="1412776"/>
            <a:ext cx="4096264" cy="27363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01183" y="220762"/>
            <a:ext cx="7959828" cy="83197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28596" y="214290"/>
            <a:ext cx="8229600" cy="8384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dirty="0" smtClean="0"/>
              <a:t>Поняття прав  і свобод людини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85158" y="4437113"/>
            <a:ext cx="8507321" cy="22560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Текст 2"/>
          <p:cNvSpPr>
            <a:spLocks noGrp="1"/>
          </p:cNvSpPr>
          <p:nvPr>
            <p:ph type="body" idx="1"/>
          </p:nvPr>
        </p:nvSpPr>
        <p:spPr>
          <a:xfrm>
            <a:off x="428596" y="4365105"/>
            <a:ext cx="8286807" cy="2160240"/>
          </a:xfrm>
        </p:spPr>
        <p:txBody>
          <a:bodyPr>
            <a:noAutofit/>
          </a:bodyPr>
          <a:lstStyle/>
          <a:p>
            <a:endParaRPr lang="ru-RU" sz="1600" b="0" i="1" dirty="0" smtClean="0"/>
          </a:p>
          <a:p>
            <a:r>
              <a:rPr lang="ru-RU" sz="1600" b="0" i="1" dirty="0" err="1"/>
              <a:t>Між</a:t>
            </a:r>
            <a:r>
              <a:rPr lang="ru-RU" sz="1600" b="0" i="1" dirty="0"/>
              <a:t> </a:t>
            </a:r>
            <a:r>
              <a:rPr lang="ru-RU" sz="1600" b="0" i="1" dirty="0" err="1"/>
              <a:t>поняттями</a:t>
            </a:r>
            <a:r>
              <a:rPr lang="ru-RU" sz="1600" b="0" i="1" dirty="0"/>
              <a:t> "права" і "</a:t>
            </a:r>
            <a:r>
              <a:rPr lang="ru-RU" sz="1600" b="0" i="1" dirty="0" err="1"/>
              <a:t>свободи</a:t>
            </a:r>
            <a:r>
              <a:rPr lang="ru-RU" sz="1600" b="0" i="1" dirty="0"/>
              <a:t>" </a:t>
            </a:r>
            <a:r>
              <a:rPr lang="ru-RU" sz="1600" b="0" i="1" dirty="0" smtClean="0"/>
              <a:t> </a:t>
            </a:r>
            <a:r>
              <a:rPr lang="ru-RU" sz="1600" b="0" i="1" dirty="0"/>
              <a:t>є </a:t>
            </a:r>
            <a:r>
              <a:rPr lang="ru-RU" sz="1600" b="0" i="1" dirty="0" err="1"/>
              <a:t>різниця</a:t>
            </a:r>
            <a:r>
              <a:rPr lang="ru-RU" sz="1600" b="0" i="1" dirty="0"/>
              <a:t>.</a:t>
            </a:r>
          </a:p>
          <a:p>
            <a:r>
              <a:rPr lang="ru-RU" sz="1600" b="0" i="1" dirty="0" err="1" smtClean="0"/>
              <a:t>Термін</a:t>
            </a:r>
            <a:r>
              <a:rPr lang="ru-RU" sz="1600" b="0" i="1" dirty="0" smtClean="0"/>
              <a:t> </a:t>
            </a:r>
            <a:r>
              <a:rPr lang="ru-RU" sz="1600" b="0" i="1" dirty="0"/>
              <a:t>"права" </a:t>
            </a:r>
            <a:r>
              <a:rPr lang="ru-RU" sz="1600" b="0" i="1" dirty="0" err="1"/>
              <a:t>вживається</a:t>
            </a:r>
            <a:r>
              <a:rPr lang="ru-RU" sz="1600" b="0" i="1" dirty="0"/>
              <a:t> в тому </a:t>
            </a:r>
            <a:r>
              <a:rPr lang="ru-RU" sz="1600" b="0" i="1" dirty="0" err="1"/>
              <a:t>разі</a:t>
            </a:r>
            <a:r>
              <a:rPr lang="ru-RU" sz="1600" b="0" i="1" dirty="0"/>
              <a:t>, коли </a:t>
            </a:r>
            <a:r>
              <a:rPr lang="ru-RU" sz="1600" b="0" i="1" dirty="0" err="1"/>
              <a:t>йдеться</a:t>
            </a:r>
            <a:r>
              <a:rPr lang="ru-RU" sz="1600" b="0" i="1" dirty="0"/>
              <a:t> про право </a:t>
            </a:r>
            <a:r>
              <a:rPr lang="ru-RU" sz="1600" b="0" i="1" dirty="0" err="1"/>
              <a:t>громадян</a:t>
            </a:r>
            <a:r>
              <a:rPr lang="ru-RU" sz="1600" b="0" i="1" dirty="0"/>
              <a:t> </a:t>
            </a:r>
            <a:r>
              <a:rPr lang="ru-RU" sz="1600" b="0" i="1" dirty="0" err="1"/>
              <a:t>отримати</a:t>
            </a:r>
            <a:r>
              <a:rPr lang="ru-RU" sz="1600" b="0" i="1" dirty="0"/>
              <a:t> </a:t>
            </a:r>
            <a:r>
              <a:rPr lang="ru-RU" sz="1600" b="0" i="1" dirty="0" err="1"/>
              <a:t>від</a:t>
            </a:r>
            <a:r>
              <a:rPr lang="ru-RU" sz="1600" b="0" i="1" dirty="0"/>
              <a:t> </a:t>
            </a:r>
            <a:r>
              <a:rPr lang="ru-RU" sz="1600" b="0" i="1" dirty="0" err="1"/>
              <a:t>суспільства</a:t>
            </a:r>
            <a:r>
              <a:rPr lang="ru-RU" sz="1600" b="0" i="1" dirty="0"/>
              <a:t> та </a:t>
            </a:r>
            <a:r>
              <a:rPr lang="ru-RU" sz="1600" b="0" i="1" dirty="0" err="1"/>
              <a:t>держави</a:t>
            </a:r>
            <a:r>
              <a:rPr lang="ru-RU" sz="1600" b="0" i="1" dirty="0"/>
              <a:t> </a:t>
            </a:r>
            <a:r>
              <a:rPr lang="ru-RU" sz="1600" b="0" i="1" dirty="0" err="1"/>
              <a:t>певне</a:t>
            </a:r>
            <a:r>
              <a:rPr lang="ru-RU" sz="1600" b="0" i="1" dirty="0"/>
              <a:t> </a:t>
            </a:r>
            <a:r>
              <a:rPr lang="ru-RU" sz="1600" b="0" i="1" dirty="0" err="1"/>
              <a:t>матеріальне</a:t>
            </a:r>
            <a:r>
              <a:rPr lang="ru-RU" sz="1600" b="0" i="1" dirty="0"/>
              <a:t>, </a:t>
            </a:r>
            <a:r>
              <a:rPr lang="ru-RU" sz="1600" b="0" i="1" dirty="0" err="1"/>
              <a:t>культурне</a:t>
            </a:r>
            <a:r>
              <a:rPr lang="ru-RU" sz="1600" b="0" i="1" dirty="0"/>
              <a:t> </a:t>
            </a:r>
            <a:r>
              <a:rPr lang="ru-RU" sz="1600" b="0" i="1" dirty="0" err="1"/>
              <a:t>чи</a:t>
            </a:r>
            <a:r>
              <a:rPr lang="ru-RU" sz="1600" b="0" i="1" dirty="0"/>
              <a:t> </a:t>
            </a:r>
            <a:r>
              <a:rPr lang="ru-RU" sz="1600" b="0" i="1" dirty="0" err="1"/>
              <a:t>духовне</a:t>
            </a:r>
            <a:r>
              <a:rPr lang="ru-RU" sz="1600" b="0" i="1" dirty="0"/>
              <a:t> благо (</a:t>
            </a:r>
            <a:r>
              <a:rPr lang="ru-RU" sz="1600" b="0" i="1" dirty="0" err="1"/>
              <a:t>наприклад</a:t>
            </a:r>
            <a:r>
              <a:rPr lang="ru-RU" sz="1600" b="0" i="1" dirty="0"/>
              <a:t>, право на </a:t>
            </a:r>
            <a:r>
              <a:rPr lang="ru-RU" sz="1600" b="0" i="1" dirty="0" err="1"/>
              <a:t>працю</a:t>
            </a:r>
            <a:r>
              <a:rPr lang="ru-RU" sz="1600" b="0" i="1" dirty="0"/>
              <a:t>, </a:t>
            </a:r>
            <a:r>
              <a:rPr lang="ru-RU" sz="1600" b="0" i="1" dirty="0" err="1"/>
              <a:t>освіту</a:t>
            </a:r>
            <a:r>
              <a:rPr lang="ru-RU" sz="1600" b="0" i="1" dirty="0"/>
              <a:t>, </a:t>
            </a:r>
            <a:r>
              <a:rPr lang="ru-RU" sz="1600" b="0" i="1" dirty="0" err="1"/>
              <a:t>матеріальне</a:t>
            </a:r>
            <a:r>
              <a:rPr lang="ru-RU" sz="1600" b="0" i="1" dirty="0"/>
              <a:t> </a:t>
            </a:r>
            <a:r>
              <a:rPr lang="ru-RU" sz="1600" b="0" i="1" dirty="0" err="1"/>
              <a:t>забезпечення</a:t>
            </a:r>
            <a:r>
              <a:rPr lang="ru-RU" sz="1600" b="0" i="1" dirty="0"/>
              <a:t> </a:t>
            </a:r>
            <a:r>
              <a:rPr lang="ru-RU" sz="1600" b="0" i="1" dirty="0" err="1"/>
              <a:t>тощо</a:t>
            </a:r>
            <a:r>
              <a:rPr lang="ru-RU" sz="1600" b="0" i="1" dirty="0"/>
              <a:t>).</a:t>
            </a:r>
          </a:p>
          <a:p>
            <a:r>
              <a:rPr lang="ru-RU" sz="1600" b="0" i="1" dirty="0" err="1"/>
              <a:t>Термін</a:t>
            </a:r>
            <a:r>
              <a:rPr lang="ru-RU" sz="1600" b="0" i="1" dirty="0"/>
              <a:t> "</a:t>
            </a:r>
            <a:r>
              <a:rPr lang="ru-RU" sz="1600" b="0" i="1" dirty="0" err="1"/>
              <a:t>свободи</a:t>
            </a:r>
            <a:r>
              <a:rPr lang="ru-RU" sz="1600" b="0" i="1" dirty="0"/>
              <a:t>" </a:t>
            </a:r>
            <a:r>
              <a:rPr lang="ru-RU" sz="1600" b="0" i="1" dirty="0" err="1"/>
              <a:t>використовують</a:t>
            </a:r>
            <a:r>
              <a:rPr lang="ru-RU" sz="1600" b="0" i="1" dirty="0"/>
              <a:t> </a:t>
            </a:r>
            <a:r>
              <a:rPr lang="ru-RU" sz="1600" b="0" i="1" dirty="0" err="1"/>
              <a:t>тоді</a:t>
            </a:r>
            <a:r>
              <a:rPr lang="ru-RU" sz="1600" b="0" i="1" dirty="0"/>
              <a:t>, коли </a:t>
            </a:r>
            <a:r>
              <a:rPr lang="ru-RU" sz="1600" b="0" i="1" dirty="0" err="1"/>
              <a:t>мовиться</a:t>
            </a:r>
            <a:r>
              <a:rPr lang="ru-RU" sz="1600" b="0" i="1" dirty="0"/>
              <a:t> про свободу </a:t>
            </a:r>
            <a:r>
              <a:rPr lang="ru-RU" sz="1600" b="0" i="1" dirty="0" err="1"/>
              <a:t>здійснити</a:t>
            </a:r>
            <a:r>
              <a:rPr lang="ru-RU" sz="1600" b="0" i="1" dirty="0"/>
              <a:t> той </a:t>
            </a:r>
            <a:r>
              <a:rPr lang="ru-RU" sz="1600" b="0" i="1" dirty="0" err="1"/>
              <a:t>чи</a:t>
            </a:r>
            <a:r>
              <a:rPr lang="ru-RU" sz="1600" b="0" i="1" dirty="0"/>
              <a:t> той </a:t>
            </a:r>
            <a:r>
              <a:rPr lang="ru-RU" sz="1600" b="0" i="1" dirty="0" err="1"/>
              <a:t>учинок</a:t>
            </a:r>
            <a:r>
              <a:rPr lang="ru-RU" sz="1600" b="0" i="1" dirty="0"/>
              <a:t> (для прикладу, </a:t>
            </a:r>
            <a:r>
              <a:rPr lang="ru-RU" sz="1600" b="0" i="1" dirty="0" err="1"/>
              <a:t>свободи</a:t>
            </a:r>
            <a:r>
              <a:rPr lang="ru-RU" sz="1600" b="0" i="1" dirty="0"/>
              <a:t> слова, </a:t>
            </a:r>
            <a:r>
              <a:rPr lang="ru-RU" sz="1600" b="0" i="1" dirty="0" err="1"/>
              <a:t>друку</a:t>
            </a:r>
            <a:r>
              <a:rPr lang="ru-RU" sz="1600" b="0" i="1" dirty="0"/>
              <a:t>, </a:t>
            </a:r>
            <a:r>
              <a:rPr lang="ru-RU" sz="1600" b="0" i="1" dirty="0" err="1"/>
              <a:t>мітингів</a:t>
            </a:r>
            <a:r>
              <a:rPr lang="ru-RU" sz="1600" b="0" i="1" dirty="0"/>
              <a:t>, </a:t>
            </a:r>
            <a:r>
              <a:rPr lang="ru-RU" sz="1600" b="0" i="1" dirty="0" err="1"/>
              <a:t>демонстрацій</a:t>
            </a:r>
            <a:r>
              <a:rPr lang="ru-RU" sz="1600" b="0" i="1" dirty="0"/>
              <a:t>, </a:t>
            </a:r>
            <a:r>
              <a:rPr lang="ru-RU" sz="1600" b="0" i="1" dirty="0" err="1"/>
              <a:t>віросповідання</a:t>
            </a:r>
            <a:r>
              <a:rPr lang="ru-RU" sz="1600" b="0" i="1" dirty="0"/>
              <a:t> та </a:t>
            </a:r>
            <a:r>
              <a:rPr lang="ru-RU" sz="1600" b="0" i="1" dirty="0" err="1"/>
              <a:t>ін</a:t>
            </a:r>
            <a:r>
              <a:rPr lang="ru-RU" sz="1600" b="0" i="1" dirty="0"/>
              <a:t>.). Свобода </a:t>
            </a:r>
            <a:r>
              <a:rPr lang="ru-RU" sz="1600" b="0" i="1" dirty="0" err="1"/>
              <a:t>громадян</a:t>
            </a:r>
            <a:r>
              <a:rPr lang="ru-RU" sz="1600" b="0" i="1" dirty="0"/>
              <a:t> </a:t>
            </a:r>
            <a:r>
              <a:rPr lang="ru-RU" sz="1600" b="0" i="1" dirty="0" err="1"/>
              <a:t>означає</a:t>
            </a:r>
            <a:r>
              <a:rPr lang="ru-RU" sz="1600" b="0" i="1" dirty="0"/>
              <a:t> </a:t>
            </a:r>
            <a:r>
              <a:rPr lang="ru-RU" sz="1600" b="0" i="1" dirty="0" err="1"/>
              <a:t>надання</a:t>
            </a:r>
            <a:r>
              <a:rPr lang="ru-RU" sz="1600" b="0" i="1" dirty="0"/>
              <a:t> </a:t>
            </a:r>
            <a:r>
              <a:rPr lang="ru-RU" sz="1600" b="0" i="1" dirty="0" err="1"/>
              <a:t>їм</a:t>
            </a:r>
            <a:r>
              <a:rPr lang="ru-RU" sz="1600" b="0" i="1" dirty="0"/>
              <a:t> права </a:t>
            </a:r>
            <a:r>
              <a:rPr lang="ru-RU" sz="1600" b="0" i="1" dirty="0" err="1"/>
              <a:t>вимагати</a:t>
            </a:r>
            <a:r>
              <a:rPr lang="ru-RU" sz="1600" b="0" i="1" dirty="0"/>
              <a:t>, </a:t>
            </a:r>
            <a:r>
              <a:rPr lang="ru-RU" sz="1600" b="0" i="1" dirty="0" err="1"/>
              <a:t>щоб</a:t>
            </a:r>
            <a:r>
              <a:rPr lang="ru-RU" sz="1600" b="0" i="1" dirty="0"/>
              <a:t> </a:t>
            </a:r>
            <a:r>
              <a:rPr lang="ru-RU" sz="1600" b="0" i="1" dirty="0" err="1"/>
              <a:t>ніхто</a:t>
            </a:r>
            <a:r>
              <a:rPr lang="ru-RU" sz="1600" b="0" i="1" dirty="0"/>
              <a:t> не </a:t>
            </a:r>
            <a:r>
              <a:rPr lang="ru-RU" sz="1600" b="0" i="1" dirty="0" err="1"/>
              <a:t>заважав</a:t>
            </a:r>
            <a:r>
              <a:rPr lang="ru-RU" sz="1600" b="0" i="1" dirty="0"/>
              <a:t> у </a:t>
            </a:r>
            <a:r>
              <a:rPr lang="ru-RU" sz="1600" b="0" i="1" dirty="0" err="1"/>
              <a:t>здійсненні</a:t>
            </a:r>
            <a:r>
              <a:rPr lang="ru-RU" sz="1600" b="0" i="1" dirty="0"/>
              <a:t> </a:t>
            </a:r>
            <a:r>
              <a:rPr lang="ru-RU" sz="1600" b="0" i="1" dirty="0" err="1"/>
              <a:t>цієї</a:t>
            </a:r>
            <a:r>
              <a:rPr lang="ru-RU" sz="1600" b="0" i="1" dirty="0"/>
              <a:t> </a:t>
            </a:r>
            <a:r>
              <a:rPr lang="ru-RU" sz="1600" b="0" i="1" dirty="0" err="1"/>
              <a:t>свободи</a:t>
            </a:r>
            <a:r>
              <a:rPr lang="ru-RU" sz="1600" b="0" i="1" dirty="0"/>
              <a:t>.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205" y="1412776"/>
            <a:ext cx="3648407" cy="27363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67597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01183" y="220762"/>
            <a:ext cx="7959828" cy="83197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28596" y="214290"/>
            <a:ext cx="8229600" cy="8384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dirty="0" smtClean="0"/>
              <a:t>Захист </a:t>
            </a:r>
            <a:r>
              <a:rPr lang="uk-UA" dirty="0"/>
              <a:t>прав  і свобод людини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85158" y="5229199"/>
            <a:ext cx="8507321" cy="146392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Текст 2"/>
          <p:cNvSpPr>
            <a:spLocks noGrp="1"/>
          </p:cNvSpPr>
          <p:nvPr>
            <p:ph type="body" idx="1"/>
          </p:nvPr>
        </p:nvSpPr>
        <p:spPr>
          <a:xfrm>
            <a:off x="428596" y="5301207"/>
            <a:ext cx="8286807" cy="1224137"/>
          </a:xfrm>
        </p:spPr>
        <p:txBody>
          <a:bodyPr>
            <a:noAutofit/>
          </a:bodyPr>
          <a:lstStyle/>
          <a:p>
            <a:r>
              <a:rPr lang="ru-RU" sz="1800" b="0" i="1" dirty="0"/>
              <a:t>Права та </a:t>
            </a:r>
            <a:r>
              <a:rPr lang="ru-RU" sz="1800" b="0" i="1" dirty="0" err="1"/>
              <a:t>свободи</a:t>
            </a:r>
            <a:r>
              <a:rPr lang="ru-RU" sz="1800" b="0" i="1" dirty="0"/>
              <a:t>, </a:t>
            </a:r>
            <a:r>
              <a:rPr lang="ru-RU" sz="1800" b="0" i="1" dirty="0" err="1"/>
              <a:t>закріплені</a:t>
            </a:r>
            <a:r>
              <a:rPr lang="ru-RU" sz="1800" b="0" i="1" dirty="0"/>
              <a:t> в </a:t>
            </a:r>
            <a:r>
              <a:rPr lang="ru-RU" sz="1800" b="0" i="1" dirty="0" err="1"/>
              <a:t>конституції</a:t>
            </a:r>
            <a:r>
              <a:rPr lang="ru-RU" sz="1800" b="0" i="1" dirty="0"/>
              <a:t>, </a:t>
            </a:r>
            <a:r>
              <a:rPr lang="ru-RU" sz="1800" b="0" i="1" dirty="0" err="1"/>
              <a:t>називають</a:t>
            </a:r>
            <a:r>
              <a:rPr lang="ru-RU" sz="1800" b="0" i="1" dirty="0"/>
              <a:t> </a:t>
            </a:r>
            <a:r>
              <a:rPr lang="ru-RU" sz="1800" b="0" i="1" dirty="0" err="1"/>
              <a:t>конституційними</a:t>
            </a:r>
            <a:r>
              <a:rPr lang="ru-RU" sz="1800" b="0" i="1" dirty="0"/>
              <a:t>. </a:t>
            </a:r>
            <a:r>
              <a:rPr lang="ru-RU" sz="1800" b="0" i="1" dirty="0" err="1"/>
              <a:t>Одначе</a:t>
            </a:r>
            <a:r>
              <a:rPr lang="ru-RU" sz="1800" b="0" i="1" dirty="0"/>
              <a:t> не </a:t>
            </a:r>
            <a:r>
              <a:rPr lang="ru-RU" sz="1800" b="0" i="1" dirty="0" err="1"/>
              <a:t>завжди</a:t>
            </a:r>
            <a:r>
              <a:rPr lang="ru-RU" sz="1800" b="0" i="1" dirty="0"/>
              <a:t> </a:t>
            </a:r>
            <a:r>
              <a:rPr lang="ru-RU" sz="1800" b="0" i="1" dirty="0" err="1"/>
              <a:t>можливо</a:t>
            </a:r>
            <a:r>
              <a:rPr lang="ru-RU" sz="1800" b="0" i="1" dirty="0"/>
              <a:t> провести </a:t>
            </a:r>
            <a:r>
              <a:rPr lang="ru-RU" sz="1800" b="0" i="1" dirty="0" err="1"/>
              <a:t>чітке</a:t>
            </a:r>
            <a:r>
              <a:rPr lang="ru-RU" sz="1800" b="0" i="1" dirty="0"/>
              <a:t> </a:t>
            </a:r>
            <a:r>
              <a:rPr lang="ru-RU" sz="1800" b="0" i="1" dirty="0" err="1"/>
              <a:t>розмежування</a:t>
            </a:r>
            <a:r>
              <a:rPr lang="ru-RU" sz="1800" b="0" i="1" dirty="0"/>
              <a:t> </a:t>
            </a:r>
            <a:r>
              <a:rPr lang="ru-RU" sz="1800" b="0" i="1" dirty="0" err="1"/>
              <a:t>між</a:t>
            </a:r>
            <a:r>
              <a:rPr lang="ru-RU" sz="1800" b="0" i="1" dirty="0"/>
              <a:t> правами </a:t>
            </a:r>
            <a:r>
              <a:rPr lang="ru-RU" sz="1800" b="0" i="1" dirty="0" err="1"/>
              <a:t>людини</a:t>
            </a:r>
            <a:r>
              <a:rPr lang="ru-RU" sz="1800" b="0" i="1" dirty="0"/>
              <a:t> та правами </a:t>
            </a:r>
            <a:r>
              <a:rPr lang="ru-RU" sz="1800" b="0" i="1" dirty="0" err="1"/>
              <a:t>громадянина</a:t>
            </a:r>
            <a:r>
              <a:rPr lang="ru-RU" sz="1800" b="0" i="1" dirty="0"/>
              <a:t>. І </a:t>
            </a:r>
            <a:r>
              <a:rPr lang="ru-RU" sz="1800" b="0" i="1" dirty="0" err="1"/>
              <a:t>ті</a:t>
            </a:r>
            <a:r>
              <a:rPr lang="ru-RU" sz="1800" b="0" i="1" dirty="0"/>
              <a:t> й </a:t>
            </a:r>
            <a:r>
              <a:rPr lang="ru-RU" sz="1800" b="0" i="1" dirty="0" err="1"/>
              <a:t>ті</a:t>
            </a:r>
            <a:r>
              <a:rPr lang="ru-RU" sz="1800" b="0" i="1" dirty="0"/>
              <a:t>, будучи </a:t>
            </a:r>
            <a:r>
              <a:rPr lang="ru-RU" sz="1800" b="0" i="1" dirty="0" err="1"/>
              <a:t>записаними</a:t>
            </a:r>
            <a:r>
              <a:rPr lang="ru-RU" sz="1800" b="0" i="1" dirty="0"/>
              <a:t> в </a:t>
            </a:r>
            <a:r>
              <a:rPr lang="ru-RU" sz="1800" b="0" i="1" dirty="0" err="1"/>
              <a:t>конституції</a:t>
            </a:r>
            <a:r>
              <a:rPr lang="ru-RU" sz="1800" b="0" i="1" dirty="0"/>
              <a:t>, </a:t>
            </a:r>
            <a:r>
              <a:rPr lang="ru-RU" sz="1800" b="0" i="1" dirty="0" err="1"/>
              <a:t>повинні</a:t>
            </a:r>
            <a:r>
              <a:rPr lang="ru-RU" sz="1800" b="0" i="1" dirty="0"/>
              <a:t> </a:t>
            </a:r>
            <a:r>
              <a:rPr lang="ru-RU" sz="1800" b="0" i="1" dirty="0" err="1"/>
              <a:t>забезпечуватися</a:t>
            </a:r>
            <a:r>
              <a:rPr lang="ru-RU" sz="1800" b="0" i="1" dirty="0"/>
              <a:t> державою.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852" y="1556792"/>
            <a:ext cx="4416490" cy="33123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3010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01183" y="220762"/>
            <a:ext cx="7959828" cy="83197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28596" y="214290"/>
            <a:ext cx="8229600" cy="8384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dirty="0" smtClean="0"/>
              <a:t>Захист </a:t>
            </a:r>
            <a:r>
              <a:rPr lang="uk-UA" dirty="0"/>
              <a:t>прав  і свобод людини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85158" y="5229199"/>
            <a:ext cx="8507321" cy="146392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Текст 2"/>
          <p:cNvSpPr>
            <a:spLocks noGrp="1"/>
          </p:cNvSpPr>
          <p:nvPr>
            <p:ph type="body" idx="1"/>
          </p:nvPr>
        </p:nvSpPr>
        <p:spPr>
          <a:xfrm>
            <a:off x="428596" y="5301207"/>
            <a:ext cx="8286807" cy="1224137"/>
          </a:xfrm>
        </p:spPr>
        <p:txBody>
          <a:bodyPr>
            <a:noAutofit/>
          </a:bodyPr>
          <a:lstStyle/>
          <a:p>
            <a:r>
              <a:rPr lang="ru-RU" sz="1800" b="0" i="1" dirty="0" err="1"/>
              <a:t>Зага́льна</a:t>
            </a:r>
            <a:r>
              <a:rPr lang="ru-RU" sz="1800" b="0" i="1" dirty="0"/>
              <a:t> </a:t>
            </a:r>
            <a:r>
              <a:rPr lang="ru-RU" sz="1800" b="0" i="1" dirty="0" err="1"/>
              <a:t>деклара́ція</a:t>
            </a:r>
            <a:r>
              <a:rPr lang="ru-RU" sz="1800" b="0" i="1" dirty="0"/>
              <a:t> прав </a:t>
            </a:r>
            <a:r>
              <a:rPr lang="ru-RU" sz="1800" b="0" i="1" dirty="0" err="1"/>
              <a:t>люди́ни</a:t>
            </a:r>
            <a:r>
              <a:rPr lang="ru-RU" sz="1800" b="0" i="1" dirty="0"/>
              <a:t> — </a:t>
            </a:r>
            <a:r>
              <a:rPr lang="ru-RU" sz="1800" b="0" i="1" dirty="0" err="1"/>
              <a:t>рішення</a:t>
            </a:r>
            <a:r>
              <a:rPr lang="ru-RU" sz="1800" b="0" i="1" dirty="0"/>
              <a:t> </a:t>
            </a:r>
            <a:r>
              <a:rPr lang="ru-RU" sz="1800" b="0" i="1" dirty="0" err="1"/>
              <a:t>Генеральної</a:t>
            </a:r>
            <a:r>
              <a:rPr lang="ru-RU" sz="1800" b="0" i="1" dirty="0"/>
              <a:t> </a:t>
            </a:r>
            <a:r>
              <a:rPr lang="ru-RU" sz="1800" b="0" i="1" dirty="0" err="1"/>
              <a:t>Асамблеї</a:t>
            </a:r>
            <a:r>
              <a:rPr lang="ru-RU" sz="1800" b="0" i="1" dirty="0"/>
              <a:t> ООН, яке є </a:t>
            </a:r>
            <a:r>
              <a:rPr lang="ru-RU" sz="1800" b="0" i="1" dirty="0" err="1"/>
              <a:t>найавторитетнішим</a:t>
            </a:r>
            <a:r>
              <a:rPr lang="ru-RU" sz="1800" b="0" i="1" dirty="0"/>
              <a:t> </a:t>
            </a:r>
            <a:r>
              <a:rPr lang="ru-RU" sz="1800" b="0" i="1" dirty="0" err="1"/>
              <a:t>джерелом</a:t>
            </a:r>
            <a:r>
              <a:rPr lang="ru-RU" sz="1800" b="0" i="1" dirty="0"/>
              <a:t> </a:t>
            </a:r>
            <a:r>
              <a:rPr lang="ru-RU" sz="1800" b="0" i="1" dirty="0" err="1"/>
              <a:t>міжнародних</a:t>
            </a:r>
            <a:r>
              <a:rPr lang="ru-RU" sz="1800" b="0" i="1" dirty="0"/>
              <a:t> норм </a:t>
            </a:r>
            <a:r>
              <a:rPr lang="ru-RU" sz="1800" b="0" i="1" dirty="0" err="1"/>
              <a:t>щодо</a:t>
            </a:r>
            <a:r>
              <a:rPr lang="ru-RU" sz="1800" b="0" i="1" dirty="0"/>
              <a:t> прав </a:t>
            </a:r>
            <a:r>
              <a:rPr lang="ru-RU" sz="1800" b="0" i="1" dirty="0" err="1"/>
              <a:t>людини</a:t>
            </a:r>
            <a:r>
              <a:rPr lang="ru-RU" sz="1800" b="0" i="1" dirty="0"/>
              <a:t>. </a:t>
            </a:r>
            <a:r>
              <a:rPr lang="ru-RU" sz="1800" b="0" i="1" dirty="0" err="1"/>
              <a:t>Загальна</a:t>
            </a:r>
            <a:r>
              <a:rPr lang="ru-RU" sz="1800" b="0" i="1" dirty="0"/>
              <a:t> </a:t>
            </a:r>
            <a:r>
              <a:rPr lang="ru-RU" sz="1800" b="0" i="1" dirty="0" err="1"/>
              <a:t>декларація</a:t>
            </a:r>
            <a:r>
              <a:rPr lang="ru-RU" sz="1800" b="0" i="1" dirty="0"/>
              <a:t> разом з </a:t>
            </a:r>
            <a:r>
              <a:rPr lang="ru-RU" sz="1800" b="0" i="1" dirty="0" err="1"/>
              <a:t>Міжнародними</a:t>
            </a:r>
            <a:r>
              <a:rPr lang="ru-RU" sz="1800" b="0" i="1" dirty="0"/>
              <a:t> пактами про права </a:t>
            </a:r>
            <a:r>
              <a:rPr lang="ru-RU" sz="1800" b="0" i="1" dirty="0" err="1"/>
              <a:t>людини</a:t>
            </a:r>
            <a:r>
              <a:rPr lang="ru-RU" sz="1800" b="0" i="1" dirty="0"/>
              <a:t> </a:t>
            </a:r>
            <a:r>
              <a:rPr lang="ru-RU" sz="1800" b="0" i="1" dirty="0" err="1"/>
              <a:t>іноді</a:t>
            </a:r>
            <a:r>
              <a:rPr lang="ru-RU" sz="1800" b="0" i="1" dirty="0"/>
              <a:t> </a:t>
            </a:r>
            <a:r>
              <a:rPr lang="ru-RU" sz="1800" b="0" i="1" dirty="0" err="1"/>
              <a:t>позначається</a:t>
            </a:r>
            <a:r>
              <a:rPr lang="ru-RU" sz="1800" b="0" i="1" dirty="0"/>
              <a:t> як </a:t>
            </a:r>
            <a:r>
              <a:rPr lang="ru-RU" sz="1800" b="0" i="1" dirty="0" err="1"/>
              <a:t>Міжнародний</a:t>
            </a:r>
            <a:r>
              <a:rPr lang="ru-RU" sz="1800" b="0" i="1" dirty="0"/>
              <a:t> </a:t>
            </a:r>
            <a:r>
              <a:rPr lang="ru-RU" sz="1800" b="0" i="1" dirty="0" err="1"/>
              <a:t>Білль</a:t>
            </a:r>
            <a:r>
              <a:rPr lang="ru-RU" sz="1800" b="0" i="1" dirty="0"/>
              <a:t> про права </a:t>
            </a:r>
            <a:r>
              <a:rPr lang="ru-RU" sz="1800" b="0" i="1" dirty="0" err="1"/>
              <a:t>людини</a:t>
            </a:r>
            <a:r>
              <a:rPr lang="ru-RU" sz="1800" b="0" i="1" dirty="0"/>
              <a:t>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061" y="1412776"/>
            <a:ext cx="5317514" cy="34563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36253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01183" y="220762"/>
            <a:ext cx="7959828" cy="83197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28596" y="214290"/>
            <a:ext cx="8229600" cy="8384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err="1" smtClean="0"/>
              <a:t>Теорія</a:t>
            </a:r>
            <a:r>
              <a:rPr lang="ru-RU" dirty="0" smtClean="0"/>
              <a:t> </a:t>
            </a:r>
            <a:r>
              <a:rPr lang="ru-RU" dirty="0" err="1"/>
              <a:t>трьох</a:t>
            </a:r>
            <a:r>
              <a:rPr lang="ru-RU" dirty="0"/>
              <a:t> </a:t>
            </a:r>
            <a:r>
              <a:rPr lang="ru-RU" dirty="0" err="1"/>
              <a:t>поколінь</a:t>
            </a:r>
            <a:r>
              <a:rPr lang="ru-RU" dirty="0"/>
              <a:t> прав </a:t>
            </a:r>
            <a:r>
              <a:rPr lang="ru-RU" dirty="0" err="1"/>
              <a:t>людини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85158" y="4797151"/>
            <a:ext cx="8758842" cy="18959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Текст 2"/>
          <p:cNvSpPr>
            <a:spLocks noGrp="1"/>
          </p:cNvSpPr>
          <p:nvPr>
            <p:ph type="body" idx="1"/>
          </p:nvPr>
        </p:nvSpPr>
        <p:spPr>
          <a:xfrm>
            <a:off x="428596" y="5454989"/>
            <a:ext cx="8286807" cy="1224137"/>
          </a:xfrm>
        </p:spPr>
        <p:txBody>
          <a:bodyPr>
            <a:noAutofit/>
          </a:bodyPr>
          <a:lstStyle/>
          <a:p>
            <a:r>
              <a:rPr lang="ru-RU" sz="1800" dirty="0"/>
              <a:t>Перше </a:t>
            </a:r>
            <a:r>
              <a:rPr lang="ru-RU" sz="1800" dirty="0" err="1"/>
              <a:t>покоління</a:t>
            </a:r>
            <a:r>
              <a:rPr lang="ru-RU" sz="1800" dirty="0"/>
              <a:t> прав </a:t>
            </a:r>
            <a:r>
              <a:rPr lang="ru-RU" sz="1800" dirty="0" err="1"/>
              <a:t>людини</a:t>
            </a:r>
            <a:r>
              <a:rPr lang="ru-RU" sz="1800" b="0" i="1" dirty="0"/>
              <a:t> — </a:t>
            </a:r>
            <a:r>
              <a:rPr lang="ru-RU" sz="1800" b="0" i="1" dirty="0" err="1"/>
              <a:t>невідчужувані</a:t>
            </a:r>
            <a:r>
              <a:rPr lang="ru-RU" sz="1800" b="0" i="1" dirty="0"/>
              <a:t> </a:t>
            </a:r>
            <a:r>
              <a:rPr lang="ru-RU" sz="1800" b="0" i="1" dirty="0" err="1"/>
              <a:t>особисті</a:t>
            </a:r>
            <a:r>
              <a:rPr lang="ru-RU" sz="1800" b="0" i="1" dirty="0"/>
              <a:t> (</a:t>
            </a:r>
            <a:r>
              <a:rPr lang="ru-RU" sz="1800" b="0" i="1" dirty="0" err="1"/>
              <a:t>громадянські</a:t>
            </a:r>
            <a:r>
              <a:rPr lang="ru-RU" sz="1800" b="0" i="1" dirty="0"/>
              <a:t>) і </a:t>
            </a:r>
            <a:r>
              <a:rPr lang="ru-RU" sz="1800" b="0" i="1" dirty="0" err="1" smtClean="0"/>
              <a:t>політичні</a:t>
            </a:r>
            <a:r>
              <a:rPr lang="ru-RU" sz="1800" b="0" i="1" dirty="0" smtClean="0"/>
              <a:t> права.</a:t>
            </a:r>
            <a:r>
              <a:rPr lang="ru-RU" sz="1800" b="0" i="1" dirty="0"/>
              <a:t/>
            </a:r>
            <a:br>
              <a:rPr lang="ru-RU" sz="1800" b="0" i="1" dirty="0"/>
            </a:br>
            <a:r>
              <a:rPr lang="ru-RU" sz="1800" b="0" i="1" dirty="0" err="1"/>
              <a:t>Це</a:t>
            </a:r>
            <a:r>
              <a:rPr lang="ru-RU" sz="1800" b="0" i="1" dirty="0"/>
              <a:t> — право </a:t>
            </a:r>
            <a:r>
              <a:rPr lang="ru-RU" sz="1800" b="0" i="1" dirty="0" err="1"/>
              <a:t>громадянина</a:t>
            </a:r>
            <a:r>
              <a:rPr lang="ru-RU" sz="1800" b="0" i="1" dirty="0"/>
              <a:t> на свободу думки, </a:t>
            </a:r>
            <a:r>
              <a:rPr lang="ru-RU" sz="1800" b="0" i="1" dirty="0" err="1"/>
              <a:t>совісті</a:t>
            </a:r>
            <a:r>
              <a:rPr lang="ru-RU" sz="1800" b="0" i="1" dirty="0"/>
              <a:t> та </a:t>
            </a:r>
            <a:r>
              <a:rPr lang="ru-RU" sz="1800" b="0" i="1" dirty="0" err="1"/>
              <a:t>релігії</a:t>
            </a:r>
            <a:r>
              <a:rPr lang="ru-RU" sz="1800" b="0" i="1" dirty="0"/>
              <a:t>, на участь у </a:t>
            </a:r>
            <a:r>
              <a:rPr lang="ru-RU" sz="1800" b="0" i="1" dirty="0" err="1"/>
              <a:t>здійсненні</a:t>
            </a:r>
            <a:r>
              <a:rPr lang="ru-RU" sz="1800" b="0" i="1" dirty="0"/>
              <a:t> </a:t>
            </a:r>
            <a:r>
              <a:rPr lang="ru-RU" sz="1800" b="0" i="1" dirty="0" err="1"/>
              <a:t>державних</a:t>
            </a:r>
            <a:r>
              <a:rPr lang="ru-RU" sz="1800" b="0" i="1" dirty="0"/>
              <a:t> справ, на </a:t>
            </a:r>
            <a:r>
              <a:rPr lang="ru-RU" sz="1800" b="0" i="1" dirty="0" err="1"/>
              <a:t>рівність</a:t>
            </a:r>
            <a:r>
              <a:rPr lang="ru-RU" sz="1800" b="0" i="1" dirty="0"/>
              <a:t> перед законом, право на </a:t>
            </a:r>
            <a:r>
              <a:rPr lang="ru-RU" sz="1800" b="0" i="1" dirty="0" err="1"/>
              <a:t>життя</a:t>
            </a:r>
            <a:r>
              <a:rPr lang="ru-RU" sz="1800" b="0" i="1" dirty="0"/>
              <a:t>, свободу і </a:t>
            </a:r>
            <a:r>
              <a:rPr lang="ru-RU" sz="1800" b="0" i="1" dirty="0" err="1"/>
              <a:t>безпеку</a:t>
            </a:r>
            <a:r>
              <a:rPr lang="ru-RU" sz="1800" b="0" i="1" dirty="0"/>
              <a:t> особи, право на свободу </a:t>
            </a:r>
            <a:r>
              <a:rPr lang="ru-RU" sz="1800" b="0" i="1" dirty="0" err="1"/>
              <a:t>від</a:t>
            </a:r>
            <a:r>
              <a:rPr lang="ru-RU" sz="1800" b="0" i="1" dirty="0"/>
              <a:t> </a:t>
            </a:r>
            <a:r>
              <a:rPr lang="ru-RU" sz="1800" b="0" i="1" dirty="0" err="1"/>
              <a:t>довільного</a:t>
            </a:r>
            <a:r>
              <a:rPr lang="ru-RU" sz="1800" b="0" i="1" dirty="0"/>
              <a:t> </a:t>
            </a:r>
            <a:r>
              <a:rPr lang="ru-RU" sz="1800" b="0" i="1" dirty="0" err="1"/>
              <a:t>арешту</a:t>
            </a:r>
            <a:r>
              <a:rPr lang="ru-RU" sz="1800" b="0" i="1" dirty="0"/>
              <a:t>, </a:t>
            </a:r>
            <a:r>
              <a:rPr lang="ru-RU" sz="1800" b="0" i="1" dirty="0" err="1"/>
              <a:t>затримання</a:t>
            </a:r>
            <a:r>
              <a:rPr lang="ru-RU" sz="1800" b="0" i="1" dirty="0"/>
              <a:t> </a:t>
            </a:r>
            <a:r>
              <a:rPr lang="ru-RU" sz="1800" b="0" i="1" dirty="0" err="1"/>
              <a:t>або</a:t>
            </a:r>
            <a:r>
              <a:rPr lang="ru-RU" sz="1800" b="0" i="1" dirty="0"/>
              <a:t> </a:t>
            </a:r>
            <a:r>
              <a:rPr lang="ru-RU" sz="1800" b="0" i="1" dirty="0" err="1" smtClean="0"/>
              <a:t>вигнання</a:t>
            </a:r>
            <a:r>
              <a:rPr lang="ru-RU" sz="1800" b="0" i="1" dirty="0"/>
              <a:t>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441" y="1175843"/>
            <a:ext cx="4225311" cy="33802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6817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01183" y="220762"/>
            <a:ext cx="7959828" cy="83197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28596" y="214290"/>
            <a:ext cx="8229600" cy="8384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err="1" smtClean="0"/>
              <a:t>Теорія</a:t>
            </a:r>
            <a:r>
              <a:rPr lang="ru-RU" dirty="0" smtClean="0"/>
              <a:t> </a:t>
            </a:r>
            <a:r>
              <a:rPr lang="ru-RU" dirty="0" err="1"/>
              <a:t>трьох</a:t>
            </a:r>
            <a:r>
              <a:rPr lang="ru-RU" dirty="0"/>
              <a:t> </a:t>
            </a:r>
            <a:r>
              <a:rPr lang="ru-RU" dirty="0" err="1"/>
              <a:t>поколінь</a:t>
            </a:r>
            <a:r>
              <a:rPr lang="ru-RU" dirty="0"/>
              <a:t> прав </a:t>
            </a:r>
            <a:r>
              <a:rPr lang="ru-RU" dirty="0" err="1"/>
              <a:t>людини</a:t>
            </a:r>
            <a:endParaRPr lang="ru-RU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331" y="1700808"/>
            <a:ext cx="4339532" cy="28877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79512" y="5013176"/>
            <a:ext cx="8712968" cy="16799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Текст 2"/>
          <p:cNvSpPr>
            <a:spLocks noGrp="1"/>
          </p:cNvSpPr>
          <p:nvPr>
            <p:ph type="body" idx="1"/>
          </p:nvPr>
        </p:nvSpPr>
        <p:spPr>
          <a:xfrm>
            <a:off x="274204" y="5301208"/>
            <a:ext cx="8286807" cy="1224137"/>
          </a:xfrm>
        </p:spPr>
        <p:txBody>
          <a:bodyPr>
            <a:noAutofit/>
          </a:bodyPr>
          <a:lstStyle/>
          <a:p>
            <a:r>
              <a:rPr lang="ru-RU" sz="1800" i="1" dirty="0"/>
              <a:t>Друге </a:t>
            </a:r>
            <a:r>
              <a:rPr lang="ru-RU" sz="1800" i="1" dirty="0" err="1"/>
              <a:t>покоління</a:t>
            </a:r>
            <a:r>
              <a:rPr lang="ru-RU" sz="1800" i="1" dirty="0"/>
              <a:t> прав </a:t>
            </a:r>
            <a:r>
              <a:rPr lang="ru-RU" sz="1800" i="1" dirty="0" err="1"/>
              <a:t>людини</a:t>
            </a:r>
            <a:r>
              <a:rPr lang="ru-RU" sz="1800" i="1" dirty="0"/>
              <a:t> </a:t>
            </a:r>
            <a:r>
              <a:rPr lang="ru-RU" sz="1800" b="0" i="1" dirty="0"/>
              <a:t>— </a:t>
            </a:r>
            <a:r>
              <a:rPr lang="ru-RU" sz="1800" b="0" i="1" dirty="0" err="1"/>
              <a:t>поглиблення</a:t>
            </a:r>
            <a:r>
              <a:rPr lang="ru-RU" sz="1800" b="0" i="1" dirty="0"/>
              <a:t> </a:t>
            </a:r>
            <a:r>
              <a:rPr lang="ru-RU" sz="1800" b="0" i="1" dirty="0" err="1"/>
              <a:t>особистих</a:t>
            </a:r>
            <a:r>
              <a:rPr lang="ru-RU" sz="1800" b="0" i="1" dirty="0"/>
              <a:t> (</a:t>
            </a:r>
            <a:r>
              <a:rPr lang="ru-RU" sz="1800" b="0" i="1" dirty="0" err="1"/>
              <a:t>громадянських</a:t>
            </a:r>
            <a:r>
              <a:rPr lang="ru-RU" sz="1800" b="0" i="1" dirty="0"/>
              <a:t>) і </a:t>
            </a:r>
            <a:r>
              <a:rPr lang="ru-RU" sz="1800" b="0" i="1" dirty="0" err="1"/>
              <a:t>розвиток</a:t>
            </a:r>
            <a:r>
              <a:rPr lang="ru-RU" sz="1800" b="0" i="1" dirty="0"/>
              <a:t> </a:t>
            </a:r>
            <a:r>
              <a:rPr lang="ru-RU" sz="1800" b="0" i="1" dirty="0" err="1"/>
              <a:t>соціально-економічних</a:t>
            </a:r>
            <a:r>
              <a:rPr lang="ru-RU" sz="1800" b="0" i="1" dirty="0"/>
              <a:t> і </a:t>
            </a:r>
            <a:r>
              <a:rPr lang="ru-RU" sz="1800" b="0" i="1" dirty="0" err="1"/>
              <a:t>культурних</a:t>
            </a:r>
            <a:r>
              <a:rPr lang="ru-RU" sz="1800" b="0" i="1" dirty="0"/>
              <a:t> прав (право на </a:t>
            </a:r>
            <a:r>
              <a:rPr lang="ru-RU" sz="1800" b="0" i="1" dirty="0" err="1"/>
              <a:t>працю</a:t>
            </a:r>
            <a:r>
              <a:rPr lang="ru-RU" sz="1800" b="0" i="1" dirty="0"/>
              <a:t>, </a:t>
            </a:r>
            <a:r>
              <a:rPr lang="ru-RU" sz="1800" b="0" i="1" dirty="0" err="1"/>
              <a:t>відпочинок</a:t>
            </a:r>
            <a:r>
              <a:rPr lang="ru-RU" sz="1800" b="0" i="1" dirty="0"/>
              <a:t>, </a:t>
            </a:r>
            <a:r>
              <a:rPr lang="ru-RU" sz="1800" b="0" i="1" dirty="0" err="1"/>
              <a:t>соціальне</a:t>
            </a:r>
            <a:r>
              <a:rPr lang="ru-RU" sz="1800" b="0" i="1" dirty="0"/>
              <a:t> </a:t>
            </a:r>
            <a:r>
              <a:rPr lang="ru-RU" sz="1800" b="0" i="1" dirty="0" err="1"/>
              <a:t>забезпечення</a:t>
            </a:r>
            <a:r>
              <a:rPr lang="ru-RU" sz="1800" b="0" i="1" dirty="0"/>
              <a:t>, </a:t>
            </a:r>
            <a:r>
              <a:rPr lang="ru-RU" sz="1800" b="0" i="1" dirty="0" err="1"/>
              <a:t>медичну</a:t>
            </a:r>
            <a:r>
              <a:rPr lang="ru-RU" sz="1800" b="0" i="1" dirty="0"/>
              <a:t> </a:t>
            </a:r>
            <a:r>
              <a:rPr lang="ru-RU" sz="1800" b="0" i="1" dirty="0" err="1"/>
              <a:t>допомогу</a:t>
            </a:r>
            <a:r>
              <a:rPr lang="ru-RU" sz="1800" b="0" i="1" dirty="0"/>
              <a:t> та </a:t>
            </a:r>
            <a:r>
              <a:rPr lang="ru-RU" sz="1800" b="0" i="1" dirty="0" err="1"/>
              <a:t>ін</a:t>
            </a:r>
            <a:r>
              <a:rPr lang="ru-RU" sz="1800" b="0" i="1" dirty="0"/>
              <a:t>.) — </a:t>
            </a:r>
            <a:r>
              <a:rPr lang="ru-RU" sz="1800" b="0" i="1" dirty="0" err="1"/>
              <a:t>сформувалося</a:t>
            </a:r>
            <a:r>
              <a:rPr lang="ru-RU" sz="1800" b="0" i="1" dirty="0"/>
              <a:t> в </a:t>
            </a:r>
            <a:r>
              <a:rPr lang="ru-RU" sz="1800" b="0" i="1" dirty="0" err="1"/>
              <a:t>процесі</a:t>
            </a:r>
            <a:r>
              <a:rPr lang="ru-RU" sz="1800" b="0" i="1" dirty="0"/>
              <a:t> </a:t>
            </a:r>
            <a:r>
              <a:rPr lang="ru-RU" sz="1800" b="0" i="1" dirty="0" err="1"/>
              <a:t>боротьби</a:t>
            </a:r>
            <a:r>
              <a:rPr lang="ru-RU" sz="1800" b="0" i="1" dirty="0"/>
              <a:t> </a:t>
            </a:r>
            <a:r>
              <a:rPr lang="ru-RU" sz="1800" b="0" i="1" dirty="0" err="1"/>
              <a:t>народів</a:t>
            </a:r>
            <a:r>
              <a:rPr lang="ru-RU" sz="1800" b="0" i="1" dirty="0"/>
              <a:t> за </a:t>
            </a:r>
            <a:r>
              <a:rPr lang="ru-RU" sz="1800" b="0" i="1" dirty="0" err="1"/>
              <a:t>поліпшення</a:t>
            </a:r>
            <a:r>
              <a:rPr lang="ru-RU" sz="1800" b="0" i="1" dirty="0"/>
              <a:t> </a:t>
            </a:r>
            <a:r>
              <a:rPr lang="ru-RU" sz="1800" b="0" i="1" dirty="0" err="1"/>
              <a:t>свого</a:t>
            </a:r>
            <a:r>
              <a:rPr lang="ru-RU" sz="1800" b="0" i="1" dirty="0"/>
              <a:t> </a:t>
            </a:r>
            <a:r>
              <a:rPr lang="ru-RU" sz="1800" b="0" i="1" dirty="0" err="1"/>
              <a:t>економічного</a:t>
            </a:r>
            <a:r>
              <a:rPr lang="ru-RU" sz="1800" b="0" i="1" dirty="0"/>
              <a:t> становища та </a:t>
            </a:r>
            <a:r>
              <a:rPr lang="ru-RU" sz="1800" b="0" i="1" dirty="0" err="1"/>
              <a:t>підвищення</a:t>
            </a:r>
            <a:r>
              <a:rPr lang="ru-RU" sz="1800" b="0" i="1" dirty="0"/>
              <a:t> культурного статусу. </a:t>
            </a:r>
          </a:p>
        </p:txBody>
      </p:sp>
    </p:spTree>
    <p:extLst>
      <p:ext uri="{BB962C8B-B14F-4D97-AF65-F5344CB8AC3E}">
        <p14:creationId xmlns:p14="http://schemas.microsoft.com/office/powerpoint/2010/main" val="4352060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01183" y="220762"/>
            <a:ext cx="7959828" cy="83197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28596" y="214290"/>
            <a:ext cx="8229600" cy="8384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err="1" smtClean="0"/>
              <a:t>Теорія</a:t>
            </a:r>
            <a:r>
              <a:rPr lang="ru-RU" dirty="0" smtClean="0"/>
              <a:t> </a:t>
            </a:r>
            <a:r>
              <a:rPr lang="ru-RU" dirty="0" err="1"/>
              <a:t>трьох</a:t>
            </a:r>
            <a:r>
              <a:rPr lang="ru-RU" dirty="0"/>
              <a:t> </a:t>
            </a:r>
            <a:r>
              <a:rPr lang="ru-RU" dirty="0" err="1"/>
              <a:t>поколінь</a:t>
            </a:r>
            <a:r>
              <a:rPr lang="ru-RU" dirty="0"/>
              <a:t> прав </a:t>
            </a:r>
            <a:r>
              <a:rPr lang="ru-RU" dirty="0" err="1"/>
              <a:t>людини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79512" y="4725144"/>
            <a:ext cx="8712968" cy="196798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Текст 2"/>
          <p:cNvSpPr>
            <a:spLocks noGrp="1"/>
          </p:cNvSpPr>
          <p:nvPr>
            <p:ph type="body" idx="1"/>
          </p:nvPr>
        </p:nvSpPr>
        <p:spPr>
          <a:xfrm>
            <a:off x="274204" y="5301208"/>
            <a:ext cx="8286807" cy="1224137"/>
          </a:xfrm>
        </p:spPr>
        <p:txBody>
          <a:bodyPr>
            <a:noAutofit/>
          </a:bodyPr>
          <a:lstStyle/>
          <a:p>
            <a:r>
              <a:rPr lang="ru-RU" sz="1600" i="1" dirty="0" err="1"/>
              <a:t>Третє</a:t>
            </a:r>
            <a:r>
              <a:rPr lang="ru-RU" sz="1600" i="1" dirty="0"/>
              <a:t> </a:t>
            </a:r>
            <a:r>
              <a:rPr lang="ru-RU" sz="1600" i="1" dirty="0" err="1"/>
              <a:t>покоління</a:t>
            </a:r>
            <a:r>
              <a:rPr lang="ru-RU" sz="1600" i="1" dirty="0"/>
              <a:t> прав </a:t>
            </a:r>
            <a:r>
              <a:rPr lang="ru-RU" sz="1600" i="1" dirty="0" err="1"/>
              <a:t>людини</a:t>
            </a:r>
            <a:r>
              <a:rPr lang="ru-RU" sz="1600" b="0" i="1" dirty="0"/>
              <a:t> </a:t>
            </a:r>
            <a:r>
              <a:rPr lang="ru-RU" sz="1600" b="0" i="1" dirty="0" err="1"/>
              <a:t>можна</a:t>
            </a:r>
            <a:r>
              <a:rPr lang="ru-RU" sz="1600" b="0" i="1" dirty="0"/>
              <a:t> </a:t>
            </a:r>
            <a:r>
              <a:rPr lang="ru-RU" sz="1600" b="0" i="1" dirty="0" err="1"/>
              <a:t>назвати</a:t>
            </a:r>
            <a:r>
              <a:rPr lang="ru-RU" sz="1600" b="0" i="1" dirty="0"/>
              <a:t> </a:t>
            </a:r>
            <a:r>
              <a:rPr lang="ru-RU" sz="1600" b="0" i="1" dirty="0" err="1"/>
              <a:t>солідарними</a:t>
            </a:r>
            <a:r>
              <a:rPr lang="ru-RU" sz="1600" b="0" i="1" dirty="0"/>
              <a:t> (</a:t>
            </a:r>
            <a:r>
              <a:rPr lang="ru-RU" sz="1600" b="0" i="1" dirty="0" err="1"/>
              <a:t>колективними</a:t>
            </a:r>
            <a:r>
              <a:rPr lang="ru-RU" sz="1600" b="0" i="1" dirty="0"/>
              <a:t>), </a:t>
            </a:r>
            <a:r>
              <a:rPr lang="ru-RU" sz="1600" b="0" i="1" dirty="0" err="1"/>
              <a:t>тобто</a:t>
            </a:r>
            <a:r>
              <a:rPr lang="ru-RU" sz="1600" b="0" i="1" dirty="0"/>
              <a:t> правами </a:t>
            </a:r>
            <a:r>
              <a:rPr lang="ru-RU" sz="1600" b="0" i="1" dirty="0" err="1"/>
              <a:t>всього</a:t>
            </a:r>
            <a:r>
              <a:rPr lang="ru-RU" sz="1600" b="0" i="1" dirty="0"/>
              <a:t> </a:t>
            </a:r>
            <a:r>
              <a:rPr lang="ru-RU" sz="1600" b="0" i="1" dirty="0" err="1"/>
              <a:t>людства</a:t>
            </a:r>
            <a:r>
              <a:rPr lang="ru-RU" sz="1600" b="0" i="1" dirty="0"/>
              <a:t> — правами </a:t>
            </a:r>
            <a:r>
              <a:rPr lang="ru-RU" sz="1600" b="0" i="1" dirty="0" err="1"/>
              <a:t>людини</a:t>
            </a:r>
            <a:r>
              <a:rPr lang="ru-RU" sz="1600" b="0" i="1" dirty="0"/>
              <a:t> і правами </a:t>
            </a:r>
            <a:r>
              <a:rPr lang="ru-RU" sz="1600" b="0" i="1" dirty="0" err="1"/>
              <a:t>народів</a:t>
            </a:r>
            <a:r>
              <a:rPr lang="ru-RU" sz="1600" b="0" i="1" dirty="0"/>
              <a:t>. </a:t>
            </a:r>
            <a:r>
              <a:rPr lang="ru-RU" sz="1600" b="0" i="1" dirty="0" err="1"/>
              <a:t>Це</a:t>
            </a:r>
            <a:r>
              <a:rPr lang="ru-RU" sz="1600" b="0" i="1" dirty="0"/>
              <a:t> право на мир, </a:t>
            </a:r>
            <a:r>
              <a:rPr lang="ru-RU" sz="1600" b="0" i="1" dirty="0" err="1"/>
              <a:t>безпеку</a:t>
            </a:r>
            <a:r>
              <a:rPr lang="ru-RU" sz="1600" b="0" i="1" dirty="0"/>
              <a:t>, </a:t>
            </a:r>
            <a:r>
              <a:rPr lang="ru-RU" sz="1600" b="0" i="1" dirty="0" err="1"/>
              <a:t>незалежність</a:t>
            </a:r>
            <a:r>
              <a:rPr lang="ru-RU" sz="1600" b="0" i="1" dirty="0"/>
              <a:t>, на </a:t>
            </a:r>
            <a:r>
              <a:rPr lang="ru-RU" sz="1600" b="0" i="1" dirty="0" err="1"/>
              <a:t>здорове</a:t>
            </a:r>
            <a:r>
              <a:rPr lang="ru-RU" sz="1600" b="0" i="1" dirty="0"/>
              <a:t> </a:t>
            </a:r>
            <a:r>
              <a:rPr lang="ru-RU" sz="1600" b="0" i="1" dirty="0" err="1"/>
              <a:t>навколишнє</a:t>
            </a:r>
            <a:r>
              <a:rPr lang="ru-RU" sz="1600" b="0" i="1" dirty="0"/>
              <a:t> </a:t>
            </a:r>
            <a:r>
              <a:rPr lang="ru-RU" sz="1600" b="0" i="1" dirty="0" err="1"/>
              <a:t>середовище</a:t>
            </a:r>
            <a:r>
              <a:rPr lang="ru-RU" sz="1600" b="0" i="1" dirty="0"/>
              <a:t>, на </a:t>
            </a:r>
            <a:r>
              <a:rPr lang="ru-RU" sz="1600" b="0" i="1" dirty="0" err="1"/>
              <a:t>соціальний</a:t>
            </a:r>
            <a:r>
              <a:rPr lang="ru-RU" sz="1600" b="0" i="1" dirty="0"/>
              <a:t> і </a:t>
            </a:r>
            <a:r>
              <a:rPr lang="ru-RU" sz="1600" b="0" i="1" dirty="0" err="1"/>
              <a:t>економічний</a:t>
            </a:r>
            <a:r>
              <a:rPr lang="ru-RU" sz="1600" b="0" i="1" dirty="0"/>
              <a:t> </a:t>
            </a:r>
            <a:r>
              <a:rPr lang="ru-RU" sz="1600" b="0" i="1" dirty="0" err="1"/>
              <a:t>розвиток</a:t>
            </a:r>
            <a:r>
              <a:rPr lang="ru-RU" sz="1600" b="0" i="1" dirty="0"/>
              <a:t> як </a:t>
            </a:r>
            <a:r>
              <a:rPr lang="ru-RU" sz="1600" b="0" i="1" dirty="0" err="1"/>
              <a:t>людини</a:t>
            </a:r>
            <a:r>
              <a:rPr lang="ru-RU" sz="1600" b="0" i="1" dirty="0"/>
              <a:t>, так і </a:t>
            </a:r>
            <a:r>
              <a:rPr lang="ru-RU" sz="1600" b="0" i="1" dirty="0" err="1"/>
              <a:t>людства</a:t>
            </a:r>
            <a:r>
              <a:rPr lang="ru-RU" sz="1600" b="0" i="1" dirty="0"/>
              <a:t> у </a:t>
            </a:r>
            <a:r>
              <a:rPr lang="ru-RU" sz="1600" b="0" i="1" dirty="0" err="1"/>
              <a:t>цілому</a:t>
            </a:r>
            <a:r>
              <a:rPr lang="ru-RU" sz="1600" b="0" i="1" dirty="0"/>
              <a:t>. </a:t>
            </a:r>
            <a:r>
              <a:rPr lang="ru-RU" sz="1600" b="0" i="1" dirty="0" err="1"/>
              <a:t>Йдеться</a:t>
            </a:r>
            <a:r>
              <a:rPr lang="ru-RU" sz="1600" b="0" i="1" dirty="0"/>
              <a:t> про </a:t>
            </a:r>
            <a:r>
              <a:rPr lang="ru-RU" sz="1600" b="0" i="1" dirty="0" err="1"/>
              <a:t>ті</a:t>
            </a:r>
            <a:r>
              <a:rPr lang="ru-RU" sz="1600" b="0" i="1" dirty="0"/>
              <a:t> права особи, </a:t>
            </a:r>
            <a:r>
              <a:rPr lang="ru-RU" sz="1600" b="0" i="1" dirty="0" err="1"/>
              <a:t>які</a:t>
            </a:r>
            <a:r>
              <a:rPr lang="ru-RU" sz="1600" b="0" i="1" dirty="0"/>
              <a:t> не </a:t>
            </a:r>
            <a:r>
              <a:rPr lang="ru-RU" sz="1600" b="0" i="1" dirty="0" err="1"/>
              <a:t>пов'язані</a:t>
            </a:r>
            <a:r>
              <a:rPr lang="ru-RU" sz="1600" b="0" i="1" dirty="0"/>
              <a:t> з </a:t>
            </a:r>
            <a:r>
              <a:rPr lang="ru-RU" sz="1600" b="0" i="1" dirty="0" err="1"/>
              <a:t>її</a:t>
            </a:r>
            <a:r>
              <a:rPr lang="ru-RU" sz="1600" b="0" i="1" dirty="0"/>
              <a:t> </a:t>
            </a:r>
            <a:r>
              <a:rPr lang="ru-RU" sz="1600" b="0" i="1" dirty="0" err="1"/>
              <a:t>особистим</a:t>
            </a:r>
            <a:r>
              <a:rPr lang="ru-RU" sz="1600" b="0" i="1" dirty="0"/>
              <a:t> статусом, а </a:t>
            </a:r>
            <a:r>
              <a:rPr lang="ru-RU" sz="1600" b="0" i="1" dirty="0" err="1"/>
              <a:t>диктуються</a:t>
            </a:r>
            <a:r>
              <a:rPr lang="ru-RU" sz="1600" b="0" i="1" dirty="0"/>
              <a:t> </a:t>
            </a:r>
            <a:r>
              <a:rPr lang="ru-RU" sz="1600" b="0" i="1" dirty="0" err="1"/>
              <a:t>належністю</a:t>
            </a:r>
            <a:r>
              <a:rPr lang="ru-RU" sz="1600" b="0" i="1" dirty="0"/>
              <a:t> до </a:t>
            </a:r>
            <a:r>
              <a:rPr lang="ru-RU" sz="1600" b="0" i="1" dirty="0" err="1"/>
              <a:t>якоїсь</a:t>
            </a:r>
            <a:r>
              <a:rPr lang="ru-RU" sz="1600" b="0" i="1" dirty="0"/>
              <a:t> </a:t>
            </a:r>
            <a:r>
              <a:rPr lang="ru-RU" sz="1600" b="0" i="1" dirty="0" err="1"/>
              <a:t>спільності</a:t>
            </a:r>
            <a:r>
              <a:rPr lang="ru-RU" sz="1600" b="0" i="1" dirty="0"/>
              <a:t> (</a:t>
            </a:r>
            <a:r>
              <a:rPr lang="ru-RU" sz="1600" b="0" i="1" dirty="0" err="1"/>
              <a:t>асоціації</a:t>
            </a:r>
            <a:r>
              <a:rPr lang="ru-RU" sz="1600" b="0" i="1" dirty="0"/>
              <a:t>), </a:t>
            </a:r>
            <a:r>
              <a:rPr lang="ru-RU" sz="1600" b="0" i="1" dirty="0" err="1"/>
              <a:t>тобто</a:t>
            </a:r>
            <a:r>
              <a:rPr lang="ru-RU" sz="1600" b="0" i="1" dirty="0"/>
              <a:t> є </a:t>
            </a:r>
            <a:r>
              <a:rPr lang="ru-RU" sz="1600" b="0" i="1" dirty="0" err="1"/>
              <a:t>солідарними</a:t>
            </a:r>
            <a:r>
              <a:rPr lang="ru-RU" sz="1600" b="0" i="1" dirty="0"/>
              <a:t> (</a:t>
            </a:r>
            <a:r>
              <a:rPr lang="ru-RU" sz="1600" b="0" i="1" dirty="0" err="1"/>
              <a:t>колективними</a:t>
            </a:r>
            <a:r>
              <a:rPr lang="ru-RU" sz="1600" b="0" i="1" dirty="0"/>
              <a:t>), у </a:t>
            </a:r>
            <a:r>
              <a:rPr lang="ru-RU" sz="1600" b="0" i="1" dirty="0" err="1"/>
              <a:t>яких</a:t>
            </a:r>
            <a:r>
              <a:rPr lang="ru-RU" sz="1600" b="0" i="1" dirty="0"/>
              <a:t> правам особи </a:t>
            </a:r>
            <a:r>
              <a:rPr lang="ru-RU" sz="1600" b="0" i="1" dirty="0" err="1"/>
              <a:t>відведене</a:t>
            </a:r>
            <a:r>
              <a:rPr lang="ru-RU" sz="1600" b="0" i="1" dirty="0"/>
              <a:t> головне </a:t>
            </a:r>
            <a:r>
              <a:rPr lang="ru-RU" sz="1600" b="0" i="1" dirty="0" err="1"/>
              <a:t>місце</a:t>
            </a:r>
            <a:r>
              <a:rPr lang="ru-RU" sz="1600" b="0" i="1" dirty="0"/>
              <a:t> (право на </a:t>
            </a:r>
            <a:r>
              <a:rPr lang="ru-RU" sz="1600" b="0" i="1" dirty="0" err="1"/>
              <a:t>солідарність</a:t>
            </a:r>
            <a:r>
              <a:rPr lang="ru-RU" sz="1600" b="0" i="1" dirty="0"/>
              <a:t>, право на </a:t>
            </a:r>
            <a:r>
              <a:rPr lang="ru-RU" sz="1600" b="0" i="1" dirty="0" err="1"/>
              <a:t>міжнародне</a:t>
            </a:r>
            <a:r>
              <a:rPr lang="ru-RU" sz="1600" b="0" i="1" dirty="0"/>
              <a:t> </a:t>
            </a:r>
            <a:r>
              <a:rPr lang="ru-RU" sz="1600" b="0" i="1" dirty="0" err="1"/>
              <a:t>спілкування</a:t>
            </a:r>
            <a:r>
              <a:rPr lang="ru-RU" sz="1600" b="0" i="1" dirty="0"/>
              <a:t> та </a:t>
            </a:r>
            <a:r>
              <a:rPr lang="ru-RU" sz="1600" b="0" i="1" dirty="0" err="1"/>
              <a:t>ін</a:t>
            </a:r>
            <a:r>
              <a:rPr lang="ru-RU" sz="1600" b="0" i="1" dirty="0"/>
              <a:t>.).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363" y="1484784"/>
            <a:ext cx="5067467" cy="28504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07637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01183" y="220762"/>
            <a:ext cx="7959828" cy="83197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28596" y="214290"/>
            <a:ext cx="8229600" cy="8384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err="1" smtClean="0"/>
              <a:t>Відповідальність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79512" y="5013176"/>
            <a:ext cx="8712968" cy="16799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846" y="1484784"/>
            <a:ext cx="3162300" cy="3162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Текст 2"/>
          <p:cNvSpPr>
            <a:spLocks noGrp="1"/>
          </p:cNvSpPr>
          <p:nvPr>
            <p:ph type="body" idx="1"/>
          </p:nvPr>
        </p:nvSpPr>
        <p:spPr>
          <a:xfrm>
            <a:off x="274204" y="5301208"/>
            <a:ext cx="8286807" cy="1224137"/>
          </a:xfrm>
        </p:spPr>
        <p:txBody>
          <a:bodyPr>
            <a:noAutofit/>
          </a:bodyPr>
          <a:lstStyle/>
          <a:p>
            <a:r>
              <a:rPr lang="ru-RU" sz="1800" b="0" i="1" dirty="0" err="1"/>
              <a:t>Відповідальність</a:t>
            </a:r>
            <a:r>
              <a:rPr lang="ru-RU" sz="1800" b="0" i="1" dirty="0"/>
              <a:t> є </a:t>
            </a:r>
            <a:r>
              <a:rPr lang="ru-RU" sz="1800" b="0" i="1" dirty="0" err="1"/>
              <a:t>найважливішою</a:t>
            </a:r>
            <a:r>
              <a:rPr lang="ru-RU" sz="1800" b="0" i="1" dirty="0"/>
              <a:t> </a:t>
            </a:r>
            <a:r>
              <a:rPr lang="ru-RU" sz="1800" b="0" i="1" dirty="0" smtClean="0"/>
              <a:t> </a:t>
            </a:r>
            <a:r>
              <a:rPr lang="ru-RU" sz="1800" b="0" i="1" dirty="0" err="1" smtClean="0"/>
              <a:t>якістю</a:t>
            </a:r>
            <a:r>
              <a:rPr lang="ru-RU" sz="1800" b="0" i="1" dirty="0" smtClean="0"/>
              <a:t> </a:t>
            </a:r>
            <a:r>
              <a:rPr lang="ru-RU" sz="1800" b="0" i="1" dirty="0" err="1"/>
              <a:t>людини</a:t>
            </a:r>
            <a:r>
              <a:rPr lang="ru-RU" sz="1800" b="0" i="1" dirty="0"/>
              <a:t>, тому </a:t>
            </a:r>
            <a:r>
              <a:rPr lang="ru-RU" sz="1800" b="0" i="1" dirty="0" err="1"/>
              <a:t>що</a:t>
            </a:r>
            <a:r>
              <a:rPr lang="ru-RU" sz="1800" b="0" i="1" dirty="0"/>
              <a:t>, </a:t>
            </a:r>
            <a:r>
              <a:rPr lang="ru-RU" sz="1800" b="0" i="1" dirty="0" err="1"/>
              <a:t>беручи</a:t>
            </a:r>
            <a:r>
              <a:rPr lang="ru-RU" sz="1800" b="0" i="1" dirty="0"/>
              <a:t> на себе </a:t>
            </a:r>
            <a:r>
              <a:rPr lang="ru-RU" sz="1800" b="0" i="1" dirty="0" err="1"/>
              <a:t>відповідальність</a:t>
            </a:r>
            <a:r>
              <a:rPr lang="ru-RU" sz="1800" b="0" i="1" dirty="0"/>
              <a:t>, вона </a:t>
            </a:r>
            <a:r>
              <a:rPr lang="ru-RU" sz="1800" b="0" i="1" dirty="0" err="1"/>
              <a:t>самореалізується</a:t>
            </a:r>
            <a:r>
              <a:rPr lang="ru-RU" sz="1800" b="0" i="1" dirty="0" smtClean="0"/>
              <a:t>.</a:t>
            </a:r>
          </a:p>
          <a:p>
            <a:r>
              <a:rPr lang="ru-RU" sz="1800" b="0" i="1" dirty="0" err="1"/>
              <a:t>Відповідальність</a:t>
            </a:r>
            <a:r>
              <a:rPr lang="ru-RU" sz="1800" b="0" i="1" dirty="0"/>
              <a:t> - </a:t>
            </a:r>
            <a:r>
              <a:rPr lang="ru-RU" sz="1800" b="0" i="1" dirty="0" err="1"/>
              <a:t>усвідомлення</a:t>
            </a:r>
            <a:r>
              <a:rPr lang="ru-RU" sz="1800" b="0" i="1" dirty="0"/>
              <a:t> </a:t>
            </a:r>
            <a:r>
              <a:rPr lang="ru-RU" sz="1800" b="0" i="1" dirty="0" err="1"/>
              <a:t>особистістю</a:t>
            </a:r>
            <a:r>
              <a:rPr lang="ru-RU" sz="1800" b="0" i="1" dirty="0"/>
              <a:t> </a:t>
            </a:r>
            <a:r>
              <a:rPr lang="ru-RU" sz="1800" b="0" i="1" dirty="0" err="1"/>
              <a:t>власної</a:t>
            </a:r>
            <a:r>
              <a:rPr lang="ru-RU" sz="1800" b="0" i="1" dirty="0"/>
              <a:t> </a:t>
            </a:r>
            <a:r>
              <a:rPr lang="ru-RU" sz="1800" b="0" i="1" dirty="0" err="1"/>
              <a:t>повинності</a:t>
            </a:r>
            <a:r>
              <a:rPr lang="ru-RU" sz="1800" b="0" i="1" dirty="0"/>
              <a:t>, </a:t>
            </a:r>
            <a:r>
              <a:rPr lang="ru-RU" sz="1800" b="0" i="1" dirty="0" err="1"/>
              <a:t>власних</a:t>
            </a:r>
            <a:r>
              <a:rPr lang="ru-RU" sz="1800" b="0" i="1" dirty="0"/>
              <a:t> </a:t>
            </a:r>
            <a:r>
              <a:rPr lang="ru-RU" sz="1800" b="0" i="1" dirty="0" err="1"/>
              <a:t>обов'язків</a:t>
            </a:r>
            <a:r>
              <a:rPr lang="ru-RU" sz="1800" b="0" i="1" dirty="0"/>
              <a:t> і </a:t>
            </a:r>
            <a:r>
              <a:rPr lang="ru-RU" sz="1800" b="0" i="1" dirty="0" err="1"/>
              <a:t>розумне</a:t>
            </a:r>
            <a:r>
              <a:rPr lang="ru-RU" sz="1800" b="0" i="1" dirty="0"/>
              <a:t> </a:t>
            </a:r>
            <a:r>
              <a:rPr lang="ru-RU" sz="1800" b="0" i="1" dirty="0" err="1"/>
              <a:t>їх</a:t>
            </a:r>
            <a:r>
              <a:rPr lang="ru-RU" sz="1800" b="0" i="1" dirty="0"/>
              <a:t> </a:t>
            </a:r>
            <a:r>
              <a:rPr lang="ru-RU" sz="1800" b="0" i="1" dirty="0" err="1"/>
              <a:t>виконання</a:t>
            </a:r>
            <a:r>
              <a:rPr lang="ru-RU" sz="1800" b="0" i="1" dirty="0" smtClean="0"/>
              <a:t>. </a:t>
            </a:r>
            <a:r>
              <a:rPr lang="ru-RU" sz="1800" b="0" i="1" dirty="0" err="1"/>
              <a:t>Відповідальність</a:t>
            </a:r>
            <a:r>
              <a:rPr lang="ru-RU" sz="1800" b="0" i="1" dirty="0"/>
              <a:t> є </a:t>
            </a:r>
            <a:r>
              <a:rPr lang="ru-RU" sz="1800" b="0" i="1" dirty="0" err="1"/>
              <a:t>необхідною</a:t>
            </a:r>
            <a:r>
              <a:rPr lang="ru-RU" sz="1800" b="0" i="1" dirty="0"/>
              <a:t> </a:t>
            </a:r>
            <a:r>
              <a:rPr lang="ru-RU" sz="1800" b="0" i="1" dirty="0" err="1"/>
              <a:t>ознакою</a:t>
            </a:r>
            <a:r>
              <a:rPr lang="ru-RU" sz="1800" b="0" i="1" dirty="0"/>
              <a:t> </a:t>
            </a:r>
            <a:r>
              <a:rPr lang="ru-RU" sz="1800" b="0" i="1" dirty="0" err="1"/>
              <a:t>зрілого</a:t>
            </a:r>
            <a:r>
              <a:rPr lang="ru-RU" sz="1800" b="0" i="1" dirty="0"/>
              <a:t> </a:t>
            </a:r>
            <a:r>
              <a:rPr lang="ru-RU" sz="1800" b="0" i="1" dirty="0" err="1"/>
              <a:t>вчинку</a:t>
            </a:r>
            <a:r>
              <a:rPr lang="ru-RU" sz="1800" b="0" i="1" dirty="0"/>
              <a:t>, а все </a:t>
            </a:r>
            <a:r>
              <a:rPr lang="ru-RU" sz="1800" b="0" i="1" dirty="0" err="1"/>
              <a:t>життя</a:t>
            </a:r>
            <a:r>
              <a:rPr lang="ru-RU" sz="1800" b="0" i="1" dirty="0"/>
              <a:t> </a:t>
            </a:r>
            <a:r>
              <a:rPr lang="ru-RU" sz="1800" b="0" i="1" dirty="0" err="1"/>
              <a:t>особистості</a:t>
            </a:r>
            <a:r>
              <a:rPr lang="ru-RU" sz="1800" b="0" i="1" dirty="0"/>
              <a:t> - складною </a:t>
            </a:r>
            <a:r>
              <a:rPr lang="ru-RU" sz="1800" b="0" i="1" dirty="0" err="1"/>
              <a:t>сукупністю</a:t>
            </a:r>
            <a:r>
              <a:rPr lang="ru-RU" sz="1800" b="0" i="1" dirty="0"/>
              <a:t> </a:t>
            </a:r>
            <a:r>
              <a:rPr lang="ru-RU" sz="1800" b="0" i="1" dirty="0" err="1"/>
              <a:t>вчинків</a:t>
            </a:r>
            <a:r>
              <a:rPr lang="ru-RU" sz="1800" b="0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6854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01183" y="220762"/>
            <a:ext cx="7959828" cy="83197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28596" y="214290"/>
            <a:ext cx="8229600" cy="8384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err="1" smtClean="0"/>
              <a:t>Формування</a:t>
            </a:r>
            <a:r>
              <a:rPr lang="ru-RU" dirty="0" smtClean="0"/>
              <a:t> </a:t>
            </a:r>
            <a:r>
              <a:rPr lang="ru-RU" dirty="0" err="1" smtClean="0"/>
              <a:t>відповідальності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79512" y="4581128"/>
            <a:ext cx="8712968" cy="211199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Текст 2"/>
          <p:cNvSpPr>
            <a:spLocks noGrp="1"/>
          </p:cNvSpPr>
          <p:nvPr>
            <p:ph type="body" idx="1"/>
          </p:nvPr>
        </p:nvSpPr>
        <p:spPr>
          <a:xfrm>
            <a:off x="274204" y="5301208"/>
            <a:ext cx="8286807" cy="1224137"/>
          </a:xfrm>
        </p:spPr>
        <p:txBody>
          <a:bodyPr>
            <a:noAutofit/>
          </a:bodyPr>
          <a:lstStyle/>
          <a:p>
            <a:pPr algn="just"/>
            <a:r>
              <a:rPr lang="ru-RU" sz="1700" b="0" i="1" dirty="0" smtClean="0"/>
              <a:t>  </a:t>
            </a:r>
            <a:r>
              <a:rPr lang="ru-RU" sz="1700" b="0" i="1" dirty="0" err="1" smtClean="0"/>
              <a:t>Формування</a:t>
            </a:r>
            <a:r>
              <a:rPr lang="ru-RU" sz="1700" b="0" i="1" dirty="0" smtClean="0"/>
              <a:t> </a:t>
            </a:r>
            <a:r>
              <a:rPr lang="ru-RU" sz="1700" b="0" i="1" dirty="0" err="1"/>
              <a:t>відповідальності</a:t>
            </a:r>
            <a:r>
              <a:rPr lang="ru-RU" sz="1700" b="0" i="1" dirty="0"/>
              <a:t> </a:t>
            </a:r>
            <a:r>
              <a:rPr lang="ru-RU" sz="1700" b="0" i="1" dirty="0" err="1"/>
              <a:t>пов'язане</a:t>
            </a:r>
            <a:r>
              <a:rPr lang="ru-RU" sz="1700" b="0" i="1" dirty="0"/>
              <a:t> з </a:t>
            </a:r>
            <a:r>
              <a:rPr lang="ru-RU" sz="1700" b="0" i="1" dirty="0" err="1"/>
              <a:t>розвитком</a:t>
            </a:r>
            <a:r>
              <a:rPr lang="ru-RU" sz="1700" b="0" i="1" dirty="0"/>
              <a:t> </a:t>
            </a:r>
            <a:r>
              <a:rPr lang="ru-RU" sz="1700" b="0" i="1" dirty="0" err="1"/>
              <a:t>автономності</a:t>
            </a:r>
            <a:r>
              <a:rPr lang="ru-RU" sz="1700" b="0" i="1" dirty="0"/>
              <a:t>, </a:t>
            </a:r>
            <a:r>
              <a:rPr lang="ru-RU" sz="1700" b="0" i="1" dirty="0" err="1"/>
              <a:t>утвердженням</a:t>
            </a:r>
            <a:r>
              <a:rPr lang="ru-RU" sz="1700" b="0" i="1" dirty="0"/>
              <a:t> </a:t>
            </a:r>
            <a:r>
              <a:rPr lang="ru-RU" sz="1700" b="0" i="1" dirty="0" err="1"/>
              <a:t>свободи</a:t>
            </a:r>
            <a:r>
              <a:rPr lang="ru-RU" sz="1700" b="0" i="1" dirty="0"/>
              <a:t> </a:t>
            </a:r>
            <a:r>
              <a:rPr lang="ru-RU" sz="1700" b="0" i="1" dirty="0" err="1"/>
              <a:t>особистості</a:t>
            </a:r>
            <a:r>
              <a:rPr lang="ru-RU" sz="1700" b="0" i="1" dirty="0"/>
              <a:t>, </a:t>
            </a:r>
            <a:r>
              <a:rPr lang="ru-RU" sz="1700" b="0" i="1" dirty="0" err="1"/>
              <a:t>тобто</a:t>
            </a:r>
            <a:r>
              <a:rPr lang="ru-RU" sz="1700" b="0" i="1" dirty="0"/>
              <a:t> свободою </a:t>
            </a:r>
            <a:r>
              <a:rPr lang="ru-RU" sz="1700" b="0" i="1" dirty="0" err="1"/>
              <a:t>прийняття</a:t>
            </a:r>
            <a:r>
              <a:rPr lang="ru-RU" sz="1700" b="0" i="1" dirty="0"/>
              <a:t> </a:t>
            </a:r>
            <a:r>
              <a:rPr lang="ru-RU" sz="1700" b="0" i="1" dirty="0" err="1"/>
              <a:t>рішень</a:t>
            </a:r>
            <a:r>
              <a:rPr lang="ru-RU" sz="1700" b="0" i="1" dirty="0"/>
              <a:t> у </a:t>
            </a:r>
            <a:r>
              <a:rPr lang="ru-RU" sz="1700" b="0" i="1" dirty="0" err="1"/>
              <a:t>всіх</a:t>
            </a:r>
            <a:r>
              <a:rPr lang="ru-RU" sz="1700" b="0" i="1" dirty="0"/>
              <a:t> сферах </a:t>
            </a:r>
            <a:r>
              <a:rPr lang="ru-RU" sz="1700" b="0" i="1" dirty="0" err="1"/>
              <a:t>життєдіяльності</a:t>
            </a:r>
            <a:r>
              <a:rPr lang="ru-RU" sz="1700" b="0" i="1" dirty="0"/>
              <a:t>. </a:t>
            </a:r>
            <a:r>
              <a:rPr lang="ru-RU" sz="1700" b="0" i="1" dirty="0" err="1"/>
              <a:t>Цій</a:t>
            </a:r>
            <a:r>
              <a:rPr lang="ru-RU" sz="1700" b="0" i="1" dirty="0"/>
              <a:t> </a:t>
            </a:r>
            <a:r>
              <a:rPr lang="ru-RU" sz="1700" b="0" i="1" dirty="0" err="1"/>
              <a:t>особистісній</a:t>
            </a:r>
            <a:r>
              <a:rPr lang="ru-RU" sz="1700" b="0" i="1" dirty="0"/>
              <a:t> </a:t>
            </a:r>
            <a:r>
              <a:rPr lang="ru-RU" sz="1700" b="0" i="1" dirty="0" err="1"/>
              <a:t>позиції</a:t>
            </a:r>
            <a:r>
              <a:rPr lang="ru-RU" sz="1700" b="0" i="1" dirty="0"/>
              <a:t> часто </a:t>
            </a:r>
            <a:r>
              <a:rPr lang="ru-RU" sz="1700" b="0" i="1" dirty="0" err="1"/>
              <a:t>заважає</a:t>
            </a:r>
            <a:r>
              <a:rPr lang="ru-RU" sz="1700" b="0" i="1" dirty="0"/>
              <a:t> </a:t>
            </a:r>
            <a:r>
              <a:rPr lang="ru-RU" sz="1700" b="0" i="1" dirty="0" err="1"/>
              <a:t>гіперопіка</a:t>
            </a:r>
            <a:r>
              <a:rPr lang="ru-RU" sz="1700" b="0" i="1" dirty="0"/>
              <a:t> у </a:t>
            </a:r>
            <a:r>
              <a:rPr lang="ru-RU" sz="1700" b="0" i="1" dirty="0" err="1"/>
              <a:t>сімейному</a:t>
            </a:r>
            <a:r>
              <a:rPr lang="ru-RU" sz="1700" b="0" i="1" dirty="0"/>
              <a:t> </a:t>
            </a:r>
            <a:r>
              <a:rPr lang="ru-RU" sz="1700" b="0" i="1" dirty="0" err="1"/>
              <a:t>вихованні</a:t>
            </a:r>
            <a:r>
              <a:rPr lang="ru-RU" sz="1700" b="0" i="1" dirty="0"/>
              <a:t>. У </a:t>
            </a:r>
            <a:r>
              <a:rPr lang="ru-RU" sz="1700" b="0" i="1" dirty="0" err="1"/>
              <a:t>школі</a:t>
            </a:r>
            <a:r>
              <a:rPr lang="ru-RU" sz="1700" b="0" i="1" dirty="0"/>
              <a:t> вона </a:t>
            </a:r>
            <a:r>
              <a:rPr lang="ru-RU" sz="1700" b="0" i="1" dirty="0" err="1"/>
              <a:t>проявляється</a:t>
            </a:r>
            <a:r>
              <a:rPr lang="ru-RU" sz="1700" b="0" i="1" dirty="0"/>
              <a:t> у </a:t>
            </a:r>
            <a:r>
              <a:rPr lang="ru-RU" sz="1700" b="0" i="1" dirty="0" err="1"/>
              <a:t>вихованні</a:t>
            </a:r>
            <a:r>
              <a:rPr lang="ru-RU" sz="1700" b="0" i="1" dirty="0"/>
              <a:t> і </a:t>
            </a:r>
            <a:r>
              <a:rPr lang="ru-RU" sz="1700" b="0" i="1" dirty="0" err="1"/>
              <a:t>навчанні</a:t>
            </a:r>
            <a:r>
              <a:rPr lang="ru-RU" sz="1700" b="0" i="1" dirty="0"/>
              <a:t>. </a:t>
            </a:r>
            <a:r>
              <a:rPr lang="ru-RU" sz="1700" b="0" i="1" dirty="0" err="1"/>
              <a:t>Така</a:t>
            </a:r>
            <a:r>
              <a:rPr lang="ru-RU" sz="1700" b="0" i="1" dirty="0"/>
              <a:t> </a:t>
            </a:r>
            <a:r>
              <a:rPr lang="ru-RU" sz="1700" b="0" i="1" dirty="0" err="1"/>
              <a:t>поведінкова</a:t>
            </a:r>
            <a:r>
              <a:rPr lang="ru-RU" sz="1700" b="0" i="1" dirty="0"/>
              <a:t> установка </a:t>
            </a:r>
            <a:r>
              <a:rPr lang="ru-RU" sz="1700" b="0" i="1" dirty="0" err="1"/>
              <a:t>дорослих</a:t>
            </a:r>
            <a:r>
              <a:rPr lang="ru-RU" sz="1700" b="0" i="1" dirty="0"/>
              <a:t> </a:t>
            </a:r>
            <a:r>
              <a:rPr lang="ru-RU" sz="1700" b="0" i="1" dirty="0" err="1"/>
              <a:t>реалізується</a:t>
            </a:r>
            <a:r>
              <a:rPr lang="ru-RU" sz="1700" b="0" i="1" dirty="0"/>
              <a:t> у </a:t>
            </a:r>
            <a:r>
              <a:rPr lang="ru-RU" sz="1700" b="0" i="1" dirty="0" err="1"/>
              <a:t>системі</a:t>
            </a:r>
            <a:r>
              <a:rPr lang="ru-RU" sz="1700" b="0" i="1" dirty="0"/>
              <a:t> </a:t>
            </a:r>
            <a:r>
              <a:rPr lang="ru-RU" sz="1700" b="0" i="1" dirty="0" err="1"/>
              <a:t>соціально-перцептивних</a:t>
            </a:r>
            <a:r>
              <a:rPr lang="ru-RU" sz="1700" b="0" i="1" dirty="0"/>
              <a:t> </a:t>
            </a:r>
            <a:r>
              <a:rPr lang="ru-RU" sz="1700" b="0" i="1" dirty="0" err="1"/>
              <a:t>стереотипів</a:t>
            </a:r>
            <a:r>
              <a:rPr lang="ru-RU" sz="1700" b="0" i="1" dirty="0"/>
              <a:t>, </a:t>
            </a:r>
            <a:r>
              <a:rPr lang="ru-RU" sz="1700" b="0" i="1" dirty="0" err="1"/>
              <a:t>уявленнях</a:t>
            </a:r>
            <a:r>
              <a:rPr lang="ru-RU" sz="1700" b="0" i="1" dirty="0"/>
              <a:t> про </a:t>
            </a:r>
            <a:r>
              <a:rPr lang="ru-RU" sz="1700" b="0" i="1" dirty="0" err="1"/>
              <a:t>нездатність</a:t>
            </a:r>
            <a:r>
              <a:rPr lang="ru-RU" sz="1700" b="0" i="1" dirty="0"/>
              <a:t> </a:t>
            </a:r>
            <a:r>
              <a:rPr lang="ru-RU" sz="1700" b="0" i="1" dirty="0" err="1"/>
              <a:t>учнів</a:t>
            </a:r>
            <a:r>
              <a:rPr lang="ru-RU" sz="1700" b="0" i="1" dirty="0"/>
              <a:t> до </a:t>
            </a:r>
            <a:r>
              <a:rPr lang="ru-RU" sz="1700" b="0" i="1" dirty="0" err="1"/>
              <a:t>автономної</a:t>
            </a:r>
            <a:r>
              <a:rPr lang="ru-RU" sz="1700" b="0" i="1" dirty="0"/>
              <a:t> і </a:t>
            </a:r>
            <a:r>
              <a:rPr lang="ru-RU" sz="1700" b="0" i="1" dirty="0" err="1"/>
              <a:t>самостійної</a:t>
            </a:r>
            <a:r>
              <a:rPr lang="ru-RU" sz="1700" b="0" i="1" dirty="0"/>
              <a:t> </a:t>
            </a:r>
            <a:r>
              <a:rPr lang="ru-RU" sz="1700" b="0" i="1" dirty="0" err="1"/>
              <a:t>діяльності</a:t>
            </a:r>
            <a:r>
              <a:rPr lang="ru-RU" sz="1700" b="0" i="1" dirty="0"/>
              <a:t>.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395" y="1196752"/>
            <a:ext cx="3381375" cy="320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78203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01183" y="220762"/>
            <a:ext cx="7959828" cy="83197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28596" y="214290"/>
            <a:ext cx="8229600" cy="8384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err="1" smtClean="0"/>
              <a:t>Формування</a:t>
            </a:r>
            <a:r>
              <a:rPr lang="ru-RU" dirty="0" smtClean="0"/>
              <a:t> </a:t>
            </a:r>
            <a:r>
              <a:rPr lang="ru-RU" dirty="0" err="1" smtClean="0"/>
              <a:t>відповідальності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79512" y="4530436"/>
            <a:ext cx="8715106" cy="216269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Текст 2"/>
          <p:cNvSpPr>
            <a:spLocks noGrp="1"/>
          </p:cNvSpPr>
          <p:nvPr>
            <p:ph type="body" idx="1"/>
          </p:nvPr>
        </p:nvSpPr>
        <p:spPr>
          <a:xfrm>
            <a:off x="274204" y="5301208"/>
            <a:ext cx="8286807" cy="1224137"/>
          </a:xfrm>
        </p:spPr>
        <p:txBody>
          <a:bodyPr>
            <a:noAutofit/>
          </a:bodyPr>
          <a:lstStyle/>
          <a:p>
            <a:pPr algn="just"/>
            <a:r>
              <a:rPr lang="ru-RU" sz="1800" b="0" i="1" dirty="0"/>
              <a:t>Проблема </a:t>
            </a:r>
            <a:r>
              <a:rPr lang="ru-RU" sz="1800" b="0" i="1" dirty="0" err="1"/>
              <a:t>пошуку</a:t>
            </a:r>
            <a:r>
              <a:rPr lang="ru-RU" sz="1800" b="0" i="1" dirty="0"/>
              <a:t> </a:t>
            </a:r>
            <a:r>
              <a:rPr lang="ru-RU" sz="1800" b="0" i="1" dirty="0" err="1"/>
              <a:t>підростаючою</a:t>
            </a:r>
            <a:r>
              <a:rPr lang="ru-RU" sz="1800" b="0" i="1" dirty="0"/>
              <a:t> </a:t>
            </a:r>
            <a:r>
              <a:rPr lang="ru-RU" sz="1800" b="0" i="1" dirty="0" err="1"/>
              <a:t>особистістю</a:t>
            </a:r>
            <a:r>
              <a:rPr lang="ru-RU" sz="1800" b="0" i="1" dirty="0"/>
              <a:t> простору для </a:t>
            </a:r>
            <a:r>
              <a:rPr lang="ru-RU" sz="1800" b="0" i="1" dirty="0" err="1"/>
              <a:t>самореалізації</a:t>
            </a:r>
            <a:r>
              <a:rPr lang="ru-RU" sz="1800" b="0" i="1" dirty="0"/>
              <a:t> </a:t>
            </a:r>
            <a:r>
              <a:rPr lang="ru-RU" sz="1800" b="0" i="1" dirty="0" err="1"/>
              <a:t>надзвичайно</a:t>
            </a:r>
            <a:r>
              <a:rPr lang="ru-RU" sz="1800" b="0" i="1" dirty="0"/>
              <a:t> актуальна в </a:t>
            </a:r>
            <a:r>
              <a:rPr lang="ru-RU" sz="1800" b="0" i="1" dirty="0" err="1"/>
              <a:t>сучасних</a:t>
            </a:r>
            <a:r>
              <a:rPr lang="ru-RU" sz="1800" b="0" i="1" dirty="0"/>
              <a:t> </a:t>
            </a:r>
            <a:r>
              <a:rPr lang="ru-RU" sz="1800" b="0" i="1" dirty="0" err="1"/>
              <a:t>умовах</a:t>
            </a:r>
            <a:r>
              <a:rPr lang="ru-RU" sz="1800" b="0" i="1" dirty="0"/>
              <a:t>. </a:t>
            </a:r>
            <a:r>
              <a:rPr lang="ru-RU" sz="1800" b="0" i="1" dirty="0" err="1"/>
              <a:t>Адже</a:t>
            </a:r>
            <a:r>
              <a:rPr lang="ru-RU" sz="1800" b="0" i="1" dirty="0"/>
              <a:t> </a:t>
            </a:r>
            <a:r>
              <a:rPr lang="ru-RU" sz="1800" b="0" i="1" dirty="0" err="1"/>
              <a:t>сучасне</a:t>
            </a:r>
            <a:r>
              <a:rPr lang="ru-RU" sz="1800" b="0" i="1" dirty="0"/>
              <a:t> </a:t>
            </a:r>
            <a:r>
              <a:rPr lang="ru-RU" sz="1800" b="0" i="1" dirty="0" err="1"/>
              <a:t>суспільство</a:t>
            </a:r>
            <a:r>
              <a:rPr lang="ru-RU" sz="1800" b="0" i="1" dirty="0"/>
              <a:t>, у межах </a:t>
            </a:r>
            <a:r>
              <a:rPr lang="ru-RU" sz="1800" b="0" i="1" dirty="0" err="1"/>
              <a:t>якого</a:t>
            </a:r>
            <a:r>
              <a:rPr lang="ru-RU" sz="1800" b="0" i="1" dirty="0"/>
              <a:t> </a:t>
            </a:r>
            <a:r>
              <a:rPr lang="ru-RU" sz="1800" b="0" i="1" dirty="0" err="1"/>
              <a:t>створюється</a:t>
            </a:r>
            <a:r>
              <a:rPr lang="ru-RU" sz="1800" b="0" i="1" dirty="0"/>
              <a:t> </a:t>
            </a:r>
            <a:r>
              <a:rPr lang="ru-RU" sz="1800" b="0" i="1" dirty="0" err="1"/>
              <a:t>цей</a:t>
            </a:r>
            <a:r>
              <a:rPr lang="ru-RU" sz="1800" b="0" i="1" dirty="0"/>
              <a:t> </a:t>
            </a:r>
            <a:r>
              <a:rPr lang="ru-RU" sz="1800" b="0" i="1" dirty="0" err="1"/>
              <a:t>простір</a:t>
            </a:r>
            <a:r>
              <a:rPr lang="ru-RU" sz="1800" b="0" i="1" dirty="0"/>
              <a:t>, </a:t>
            </a:r>
            <a:r>
              <a:rPr lang="ru-RU" sz="1800" b="0" i="1" dirty="0" err="1"/>
              <a:t>характеризується</a:t>
            </a:r>
            <a:r>
              <a:rPr lang="ru-RU" sz="1800" b="0" i="1" dirty="0"/>
              <a:t> </a:t>
            </a:r>
            <a:r>
              <a:rPr lang="ru-RU" sz="1800" b="0" i="1" dirty="0" err="1"/>
              <a:t>нестабільністю</a:t>
            </a:r>
            <a:r>
              <a:rPr lang="ru-RU" sz="1800" b="0" i="1" dirty="0"/>
              <a:t>, </a:t>
            </a:r>
            <a:r>
              <a:rPr lang="ru-RU" sz="1800" b="0" i="1" dirty="0" err="1"/>
              <a:t>невизначеністю</a:t>
            </a:r>
            <a:r>
              <a:rPr lang="ru-RU" sz="1800" b="0" i="1" dirty="0"/>
              <a:t> </a:t>
            </a:r>
            <a:r>
              <a:rPr lang="ru-RU" sz="1800" b="0" i="1" dirty="0" err="1"/>
              <a:t>всіх</a:t>
            </a:r>
            <a:r>
              <a:rPr lang="ru-RU" sz="1800" b="0" i="1" dirty="0"/>
              <a:t> </a:t>
            </a:r>
            <a:r>
              <a:rPr lang="ru-RU" sz="1800" b="0" i="1" dirty="0" err="1"/>
              <a:t>його</a:t>
            </a:r>
            <a:r>
              <a:rPr lang="ru-RU" sz="1800" b="0" i="1" dirty="0"/>
              <a:t> сфер. Тому </a:t>
            </a:r>
            <a:r>
              <a:rPr lang="ru-RU" sz="1800" b="0" i="1" dirty="0" err="1"/>
              <a:t>особистості</a:t>
            </a:r>
            <a:r>
              <a:rPr lang="ru-RU" sz="1800" b="0" i="1" dirty="0"/>
              <a:t> часто </a:t>
            </a:r>
            <a:r>
              <a:rPr lang="ru-RU" sz="1800" b="0" i="1" dirty="0" err="1"/>
              <a:t>психологічно</a:t>
            </a:r>
            <a:r>
              <a:rPr lang="ru-RU" sz="1800" b="0" i="1" dirty="0"/>
              <a:t> </a:t>
            </a:r>
            <a:r>
              <a:rPr lang="ru-RU" sz="1800" b="0" i="1" dirty="0" err="1"/>
              <a:t>важко</a:t>
            </a:r>
            <a:r>
              <a:rPr lang="ru-RU" sz="1800" b="0" i="1" dirty="0"/>
              <a:t> </a:t>
            </a:r>
            <a:r>
              <a:rPr lang="ru-RU" sz="1800" b="0" i="1" dirty="0" err="1"/>
              <a:t>здійснити</a:t>
            </a:r>
            <a:r>
              <a:rPr lang="ru-RU" sz="1800" b="0" i="1" dirty="0"/>
              <a:t> </a:t>
            </a:r>
            <a:r>
              <a:rPr lang="ru-RU" sz="1800" b="0" i="1" dirty="0" err="1"/>
              <a:t>самостійний</a:t>
            </a:r>
            <a:r>
              <a:rPr lang="ru-RU" sz="1800" b="0" i="1" dirty="0"/>
              <a:t>, </a:t>
            </a:r>
            <a:r>
              <a:rPr lang="ru-RU" sz="1800" b="0" i="1" dirty="0" err="1"/>
              <a:t>свідомий</a:t>
            </a:r>
            <a:r>
              <a:rPr lang="ru-RU" sz="1800" b="0" i="1" dirty="0"/>
              <a:t>, </a:t>
            </a:r>
            <a:r>
              <a:rPr lang="ru-RU" sz="1800" b="0" i="1" dirty="0" err="1"/>
              <a:t>відповідальний</a:t>
            </a:r>
            <a:r>
              <a:rPr lang="ru-RU" sz="1800" b="0" i="1" dirty="0"/>
              <a:t> </a:t>
            </a:r>
            <a:r>
              <a:rPr lang="ru-RU" sz="1800" b="0" i="1" dirty="0" err="1"/>
              <a:t>вибір</a:t>
            </a:r>
            <a:r>
              <a:rPr lang="ru-RU" sz="1800" b="0" i="1" dirty="0"/>
              <a:t> </a:t>
            </a:r>
            <a:r>
              <a:rPr lang="ru-RU" sz="1800" b="0" i="1" dirty="0" err="1"/>
              <a:t>діяльнісної</a:t>
            </a:r>
            <a:r>
              <a:rPr lang="ru-RU" sz="1800" b="0" i="1" dirty="0"/>
              <a:t> і духовно-</a:t>
            </a:r>
            <a:r>
              <a:rPr lang="ru-RU" sz="1800" b="0" i="1" dirty="0" err="1"/>
              <a:t>практичної</a:t>
            </a:r>
            <a:r>
              <a:rPr lang="ru-RU" sz="1800" b="0" i="1" dirty="0"/>
              <a:t> </a:t>
            </a:r>
            <a:r>
              <a:rPr lang="ru-RU" sz="1800" b="0" i="1" dirty="0" err="1"/>
              <a:t>позиції</a:t>
            </a:r>
            <a:r>
              <a:rPr lang="ru-RU" sz="1800" b="0" i="1" dirty="0"/>
              <a:t>, </a:t>
            </a:r>
            <a:r>
              <a:rPr lang="ru-RU" sz="1800" b="0" i="1" dirty="0" err="1"/>
              <a:t>свого</a:t>
            </a:r>
            <a:r>
              <a:rPr lang="ru-RU" sz="1800" b="0" i="1" dirty="0"/>
              <a:t> </a:t>
            </a:r>
            <a:r>
              <a:rPr lang="ru-RU" sz="1800" b="0" i="1" dirty="0" err="1"/>
              <a:t>місця</a:t>
            </a:r>
            <a:r>
              <a:rPr lang="ru-RU" sz="1800" b="0" i="1" dirty="0"/>
              <a:t> у </a:t>
            </a:r>
            <a:r>
              <a:rPr lang="ru-RU" sz="1800" b="0" i="1" dirty="0" err="1"/>
              <a:t>світі</a:t>
            </a:r>
            <a:r>
              <a:rPr lang="ru-RU" sz="1800" b="0" i="1" dirty="0" smtClean="0"/>
              <a:t>.</a:t>
            </a:r>
            <a:r>
              <a:rPr lang="ru-RU" sz="1800" b="0" i="1" dirty="0"/>
              <a:t> Тому </a:t>
            </a:r>
            <a:r>
              <a:rPr lang="ru-RU" sz="1800" b="0" i="1" dirty="0" err="1"/>
              <a:t>формування</a:t>
            </a:r>
            <a:r>
              <a:rPr lang="ru-RU" sz="1800" b="0" i="1" dirty="0"/>
              <a:t> у </a:t>
            </a:r>
            <a:r>
              <a:rPr lang="ru-RU" sz="1800" b="0" i="1" dirty="0" err="1"/>
              <a:t>молоді</a:t>
            </a:r>
            <a:r>
              <a:rPr lang="ru-RU" sz="1800" b="0" i="1" dirty="0"/>
              <a:t> потреби у </a:t>
            </a:r>
            <a:r>
              <a:rPr lang="ru-RU" sz="1800" b="0" i="1" dirty="0" err="1"/>
              <a:t>самореалізації</a:t>
            </a:r>
            <a:r>
              <a:rPr lang="ru-RU" sz="1800" b="0" i="1" dirty="0"/>
              <a:t> </a:t>
            </a:r>
            <a:r>
              <a:rPr lang="ru-RU" sz="1800" b="0" i="1" dirty="0" err="1"/>
              <a:t>має</a:t>
            </a:r>
            <a:r>
              <a:rPr lang="ru-RU" sz="1800" b="0" i="1" dirty="0"/>
              <a:t> бути </a:t>
            </a:r>
            <a:r>
              <a:rPr lang="ru-RU" sz="1800" b="0" i="1" dirty="0" err="1"/>
              <a:t>стрижнем</a:t>
            </a:r>
            <a:r>
              <a:rPr lang="ru-RU" sz="1800" b="0" i="1" dirty="0"/>
              <a:t> </a:t>
            </a:r>
            <a:r>
              <a:rPr lang="ru-RU" sz="1800" b="0" i="1" dirty="0" err="1"/>
              <a:t>виховної</a:t>
            </a:r>
            <a:r>
              <a:rPr lang="ru-RU" sz="1800" b="0" i="1" dirty="0"/>
              <a:t> </a:t>
            </a:r>
            <a:r>
              <a:rPr lang="ru-RU" sz="1800" b="0" i="1" dirty="0" err="1"/>
              <a:t>діяльності</a:t>
            </a:r>
            <a:r>
              <a:rPr lang="ru-RU" sz="1800" b="0" i="1" dirty="0"/>
              <a:t> педагога. </a:t>
            </a:r>
            <a:endParaRPr lang="ru-RU" sz="1700" b="0" i="1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9916" r="896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086" y="1154609"/>
            <a:ext cx="6935014" cy="329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3047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28596" y="5301208"/>
            <a:ext cx="8286808" cy="122413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417" y="5337212"/>
            <a:ext cx="8286807" cy="1008111"/>
          </a:xfrm>
        </p:spPr>
        <p:txBody>
          <a:bodyPr>
            <a:normAutofit/>
          </a:bodyPr>
          <a:lstStyle/>
          <a:p>
            <a:pPr algn="just"/>
            <a:r>
              <a:rPr lang="ru-RU" sz="2000" b="0" i="1" dirty="0" smtClean="0"/>
              <a:t>    </a:t>
            </a:r>
            <a:r>
              <a:rPr lang="ru-RU" sz="2000" b="0" i="1" dirty="0" err="1" smtClean="0"/>
              <a:t>Історія</a:t>
            </a:r>
            <a:r>
              <a:rPr lang="ru-RU" sz="2000" b="0" i="1" dirty="0" smtClean="0"/>
              <a:t> </a:t>
            </a:r>
            <a:r>
              <a:rPr lang="ru-RU" sz="2000" b="0" i="1" dirty="0" err="1"/>
              <a:t>ідеї</a:t>
            </a:r>
            <a:r>
              <a:rPr lang="ru-RU" sz="2000" b="0" i="1" dirty="0"/>
              <a:t> прав </a:t>
            </a:r>
            <a:r>
              <a:rPr lang="ru-RU" sz="2000" b="0" i="1" dirty="0" err="1"/>
              <a:t>людини</a:t>
            </a:r>
            <a:r>
              <a:rPr lang="ru-RU" sz="2000" b="0" i="1" dirty="0"/>
              <a:t> </a:t>
            </a:r>
            <a:r>
              <a:rPr lang="ru-RU" sz="2000" b="0" i="1" dirty="0" err="1"/>
              <a:t>бере</a:t>
            </a:r>
            <a:r>
              <a:rPr lang="ru-RU" sz="2000" b="0" i="1" dirty="0"/>
              <a:t> </a:t>
            </a:r>
            <a:r>
              <a:rPr lang="ru-RU" sz="2000" b="0" i="1" dirty="0" err="1"/>
              <a:t>свої</a:t>
            </a:r>
            <a:r>
              <a:rPr lang="ru-RU" sz="2000" b="0" i="1" dirty="0"/>
              <a:t> </a:t>
            </a:r>
            <a:r>
              <a:rPr lang="ru-RU" sz="2000" b="0" i="1" dirty="0" err="1"/>
              <a:t>витоки</a:t>
            </a:r>
            <a:r>
              <a:rPr lang="ru-RU" sz="2000" b="0" i="1" dirty="0"/>
              <a:t> в </a:t>
            </a:r>
            <a:r>
              <a:rPr lang="ru-RU" sz="2000" b="0" i="1" dirty="0" err="1"/>
              <a:t>давнині</a:t>
            </a:r>
            <a:r>
              <a:rPr lang="ru-RU" sz="2000" b="0" i="1" dirty="0"/>
              <a:t>. </a:t>
            </a:r>
            <a:r>
              <a:rPr lang="ru-RU" sz="2000" b="0" i="1" dirty="0" err="1"/>
              <a:t>Вже</a:t>
            </a:r>
            <a:r>
              <a:rPr lang="ru-RU" sz="2000" b="0" i="1" dirty="0"/>
              <a:t> в </a:t>
            </a:r>
            <a:r>
              <a:rPr lang="ru-RU" sz="2000" b="0" i="1" dirty="0" err="1"/>
              <a:t>Біблії</a:t>
            </a:r>
            <a:r>
              <a:rPr lang="ru-RU" sz="2000" b="0" i="1" dirty="0"/>
              <a:t> </a:t>
            </a:r>
            <a:r>
              <a:rPr lang="ru-RU" sz="2000" b="0" i="1" dirty="0" err="1"/>
              <a:t>містяться</a:t>
            </a:r>
            <a:r>
              <a:rPr lang="ru-RU" sz="2000" b="0" i="1" dirty="0"/>
              <a:t> </a:t>
            </a:r>
            <a:r>
              <a:rPr lang="ru-RU" sz="2000" b="0" i="1" dirty="0" err="1"/>
              <a:t>положення</a:t>
            </a:r>
            <a:r>
              <a:rPr lang="ru-RU" sz="2000" b="0" i="1" dirty="0"/>
              <a:t> про </a:t>
            </a:r>
            <a:r>
              <a:rPr lang="ru-RU" sz="2000" b="0" i="1" dirty="0" err="1"/>
              <a:t>цінність</a:t>
            </a:r>
            <a:r>
              <a:rPr lang="ru-RU" sz="2000" b="0" i="1" dirty="0"/>
              <a:t> і </a:t>
            </a:r>
            <a:r>
              <a:rPr lang="ru-RU" sz="2000" b="0" i="1" dirty="0" err="1"/>
              <a:t>недоторканність</a:t>
            </a:r>
            <a:r>
              <a:rPr lang="ru-RU" sz="2000" b="0" i="1" dirty="0"/>
              <a:t> </a:t>
            </a:r>
            <a:r>
              <a:rPr lang="ru-RU" sz="2000" b="0" i="1" dirty="0" err="1"/>
              <a:t>людського</a:t>
            </a:r>
            <a:r>
              <a:rPr lang="ru-RU" sz="2000" b="0" i="1" dirty="0"/>
              <a:t> </a:t>
            </a:r>
            <a:r>
              <a:rPr lang="ru-RU" sz="2000" b="0" i="1" dirty="0" err="1"/>
              <a:t>життя</a:t>
            </a:r>
            <a:r>
              <a:rPr lang="ru-RU" sz="2000" b="0" i="1" dirty="0"/>
              <a:t>, </a:t>
            </a:r>
            <a:r>
              <a:rPr lang="ru-RU" sz="2000" b="0" i="1" dirty="0" err="1"/>
              <a:t>рівності</a:t>
            </a:r>
            <a:r>
              <a:rPr lang="ru-RU" sz="2000" b="0" i="1" dirty="0"/>
              <a:t> людей. </a:t>
            </a:r>
            <a:endParaRPr lang="ru-RU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789" y="1412776"/>
            <a:ext cx="4718075" cy="35297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592086" y="220762"/>
            <a:ext cx="7959828" cy="83197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428596" y="214290"/>
            <a:ext cx="8229600" cy="8384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dirty="0" smtClean="0"/>
              <a:t>Історія права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772816"/>
            <a:ext cx="8229600" cy="1143000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sz="7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Дякую за </a:t>
            </a:r>
            <a:r>
              <a:rPr lang="uk-UA" sz="7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увагу</a:t>
            </a:r>
            <a:r>
              <a:rPr lang="uk-UA" sz="7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sym typeface="Wingdings" pitchFamily="2" charset="2"/>
              </a:rPr>
              <a:t></a:t>
            </a:r>
            <a:endParaRPr lang="ru-RU" sz="7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06817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28596" y="4653136"/>
            <a:ext cx="8286808" cy="187220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Текст 2"/>
          <p:cNvSpPr>
            <a:spLocks noGrp="1"/>
          </p:cNvSpPr>
          <p:nvPr>
            <p:ph type="body" idx="1"/>
          </p:nvPr>
        </p:nvSpPr>
        <p:spPr>
          <a:xfrm>
            <a:off x="395417" y="5337212"/>
            <a:ext cx="8286807" cy="1008111"/>
          </a:xfrm>
        </p:spPr>
        <p:txBody>
          <a:bodyPr>
            <a:noAutofit/>
          </a:bodyPr>
          <a:lstStyle/>
          <a:p>
            <a:pPr algn="just"/>
            <a:r>
              <a:rPr lang="ru-RU" sz="1600" b="0" i="1" dirty="0"/>
              <a:t>В </a:t>
            </a:r>
            <a:r>
              <a:rPr lang="ru-RU" sz="1600" b="0" i="1" dirty="0" err="1"/>
              <a:t>античних</a:t>
            </a:r>
            <a:r>
              <a:rPr lang="ru-RU" sz="1600" b="0" i="1" dirty="0"/>
              <a:t> державах і </a:t>
            </a:r>
            <a:r>
              <a:rPr lang="ru-RU" sz="1600" b="0" i="1" dirty="0" err="1"/>
              <a:t>країнах</a:t>
            </a:r>
            <a:r>
              <a:rPr lang="ru-RU" sz="1600" b="0" i="1" dirty="0"/>
              <a:t> </a:t>
            </a:r>
            <a:r>
              <a:rPr lang="ru-RU" sz="1600" b="0" i="1" dirty="0" err="1"/>
              <a:t>Давнього</a:t>
            </a:r>
            <a:r>
              <a:rPr lang="ru-RU" sz="1600" b="0" i="1" dirty="0"/>
              <a:t> Сходу </a:t>
            </a:r>
            <a:r>
              <a:rPr lang="ru-RU" sz="1600" b="0" i="1" dirty="0" err="1"/>
              <a:t>обґрунтовувалася</a:t>
            </a:r>
            <a:r>
              <a:rPr lang="ru-RU" sz="1600" b="0" i="1" dirty="0"/>
              <a:t> </a:t>
            </a:r>
            <a:r>
              <a:rPr lang="ru-RU" sz="1600" b="0" i="1" dirty="0" err="1"/>
              <a:t>рівність</a:t>
            </a:r>
            <a:r>
              <a:rPr lang="ru-RU" sz="1600" b="0" i="1" dirty="0"/>
              <a:t> людей </a:t>
            </a:r>
            <a:r>
              <a:rPr lang="ru-RU" sz="1600" b="0" i="1" dirty="0" err="1"/>
              <a:t>однаковими</a:t>
            </a:r>
            <a:r>
              <a:rPr lang="ru-RU" sz="1600" b="0" i="1" dirty="0"/>
              <a:t> </a:t>
            </a:r>
            <a:r>
              <a:rPr lang="ru-RU" sz="1600" b="0" i="1" dirty="0" err="1"/>
              <a:t>природними</a:t>
            </a:r>
            <a:r>
              <a:rPr lang="ru-RU" sz="1600" b="0" i="1" dirty="0"/>
              <a:t> </a:t>
            </a:r>
            <a:r>
              <a:rPr lang="ru-RU" sz="1600" b="0" i="1" dirty="0" err="1"/>
              <a:t>умовами</a:t>
            </a:r>
            <a:r>
              <a:rPr lang="ru-RU" sz="1600" b="0" i="1" dirty="0"/>
              <a:t> </a:t>
            </a:r>
            <a:r>
              <a:rPr lang="ru-RU" sz="1600" b="0" i="1" dirty="0" err="1"/>
              <a:t>їхнього</a:t>
            </a:r>
            <a:r>
              <a:rPr lang="ru-RU" sz="1600" b="0" i="1" dirty="0"/>
              <a:t> </a:t>
            </a:r>
            <a:r>
              <a:rPr lang="ru-RU" sz="1600" b="0" i="1" dirty="0" err="1"/>
              <a:t>походження</a:t>
            </a:r>
            <a:r>
              <a:rPr lang="ru-RU" sz="1600" b="0" i="1" dirty="0"/>
              <a:t> з Космосу, «неба». І </a:t>
            </a:r>
            <a:r>
              <a:rPr lang="ru-RU" sz="1600" b="0" i="1" dirty="0" err="1"/>
              <a:t>хоча</a:t>
            </a:r>
            <a:r>
              <a:rPr lang="ru-RU" sz="1600" b="0" i="1" dirty="0"/>
              <a:t> за </a:t>
            </a:r>
            <a:r>
              <a:rPr lang="ru-RU" sz="1600" b="0" i="1" dirty="0" err="1"/>
              <a:t>часів</a:t>
            </a:r>
            <a:r>
              <a:rPr lang="ru-RU" sz="1600" b="0" i="1" dirty="0"/>
              <a:t> </a:t>
            </a:r>
            <a:r>
              <a:rPr lang="ru-RU" sz="1600" b="0" i="1" dirty="0" err="1"/>
              <a:t>рабовласництва</a:t>
            </a:r>
            <a:r>
              <a:rPr lang="ru-RU" sz="1600" b="0" i="1" dirty="0"/>
              <a:t> і </a:t>
            </a:r>
            <a:r>
              <a:rPr lang="ru-RU" sz="1600" b="0" i="1" dirty="0" err="1"/>
              <a:t>феодалізму</a:t>
            </a:r>
            <a:r>
              <a:rPr lang="ru-RU" sz="1600" b="0" i="1" dirty="0"/>
              <a:t> </a:t>
            </a:r>
            <a:r>
              <a:rPr lang="ru-RU" sz="1600" b="0" i="1" dirty="0" err="1"/>
              <a:t>панувала</a:t>
            </a:r>
            <a:r>
              <a:rPr lang="ru-RU" sz="1600" b="0" i="1" dirty="0"/>
              <a:t> </a:t>
            </a:r>
            <a:r>
              <a:rPr lang="ru-RU" sz="1600" b="0" i="1" dirty="0" err="1"/>
              <a:t>ідея</a:t>
            </a:r>
            <a:r>
              <a:rPr lang="ru-RU" sz="1600" b="0" i="1" dirty="0"/>
              <a:t> про права «</a:t>
            </a:r>
            <a:r>
              <a:rPr lang="ru-RU" sz="1600" b="0" i="1" dirty="0" err="1"/>
              <a:t>вільних</a:t>
            </a:r>
            <a:r>
              <a:rPr lang="ru-RU" sz="1600" b="0" i="1" dirty="0"/>
              <a:t>» людей (Аристотель, Платон та </a:t>
            </a:r>
            <a:r>
              <a:rPr lang="ru-RU" sz="1600" b="0" i="1" dirty="0" err="1"/>
              <a:t>ін</a:t>
            </a:r>
            <a:r>
              <a:rPr lang="ru-RU" sz="1600" b="0" i="1" dirty="0"/>
              <a:t>.), </a:t>
            </a:r>
            <a:r>
              <a:rPr lang="ru-RU" sz="1600" b="0" i="1" dirty="0" err="1"/>
              <a:t>її</a:t>
            </a:r>
            <a:r>
              <a:rPr lang="ru-RU" sz="1600" b="0" i="1" dirty="0"/>
              <a:t> </a:t>
            </a:r>
            <a:r>
              <a:rPr lang="ru-RU" sz="1600" b="0" i="1" dirty="0" err="1"/>
              <a:t>розвиток</a:t>
            </a:r>
            <a:r>
              <a:rPr lang="ru-RU" sz="1600" b="0" i="1" dirty="0"/>
              <a:t> </a:t>
            </a:r>
            <a:r>
              <a:rPr lang="ru-RU" sz="1600" b="0" i="1" dirty="0" err="1"/>
              <a:t>сприяв</a:t>
            </a:r>
            <a:r>
              <a:rPr lang="ru-RU" sz="1600" b="0" i="1" dirty="0"/>
              <a:t> </a:t>
            </a:r>
            <a:r>
              <a:rPr lang="ru-RU" sz="1600" b="0" i="1" dirty="0" err="1"/>
              <a:t>накопиченню</a:t>
            </a:r>
            <a:r>
              <a:rPr lang="ru-RU" sz="1600" b="0" i="1" dirty="0"/>
              <a:t> </a:t>
            </a:r>
            <a:r>
              <a:rPr lang="ru-RU" sz="1600" b="0" i="1" dirty="0" err="1"/>
              <a:t>інтелектуального</a:t>
            </a:r>
            <a:r>
              <a:rPr lang="ru-RU" sz="1600" b="0" i="1" dirty="0"/>
              <a:t> </a:t>
            </a:r>
            <a:r>
              <a:rPr lang="ru-RU" sz="1600" b="0" i="1" dirty="0" err="1"/>
              <a:t>матеріалу</a:t>
            </a:r>
            <a:r>
              <a:rPr lang="ru-RU" sz="1600" b="0" i="1" dirty="0"/>
              <a:t> для </a:t>
            </a:r>
            <a:r>
              <a:rPr lang="ru-RU" sz="1600" b="0" i="1" dirty="0" err="1"/>
              <a:t>подальшого</a:t>
            </a:r>
            <a:r>
              <a:rPr lang="ru-RU" sz="1600" b="0" i="1" dirty="0"/>
              <a:t> (буржуазного) </a:t>
            </a:r>
            <a:r>
              <a:rPr lang="ru-RU" sz="1600" b="0" i="1" dirty="0" err="1"/>
              <a:t>стрибка</a:t>
            </a:r>
            <a:r>
              <a:rPr lang="ru-RU" sz="1600" b="0" i="1" dirty="0"/>
              <a:t> у </a:t>
            </a:r>
            <a:r>
              <a:rPr lang="ru-RU" sz="1600" b="0" i="1" dirty="0" err="1"/>
              <a:t>цьому</a:t>
            </a:r>
            <a:r>
              <a:rPr lang="ru-RU" sz="1600" b="0" i="1" dirty="0"/>
              <a:t> </a:t>
            </a:r>
            <a:r>
              <a:rPr lang="ru-RU" sz="1600" b="0" i="1" dirty="0" err="1"/>
              <a:t>напрямку</a:t>
            </a:r>
            <a:r>
              <a:rPr lang="ru-RU" sz="1600" b="0" i="1" dirty="0"/>
              <a:t> — </a:t>
            </a:r>
            <a:r>
              <a:rPr lang="ru-RU" sz="1600" b="0" i="1" dirty="0" err="1"/>
              <a:t>визнання</a:t>
            </a:r>
            <a:r>
              <a:rPr lang="ru-RU" sz="1600" b="0" i="1" dirty="0"/>
              <a:t> </a:t>
            </a:r>
            <a:r>
              <a:rPr lang="ru-RU" sz="1600" b="0" i="1" dirty="0" err="1"/>
              <a:t>рівності</a:t>
            </a:r>
            <a:r>
              <a:rPr lang="ru-RU" sz="1600" b="0" i="1" dirty="0"/>
              <a:t> </a:t>
            </a:r>
            <a:r>
              <a:rPr lang="ru-RU" sz="1600" b="0" i="1" dirty="0" err="1"/>
              <a:t>усіх</a:t>
            </a:r>
            <a:r>
              <a:rPr lang="ru-RU" sz="1600" b="0" i="1" dirty="0"/>
              <a:t> людей перед законом.</a:t>
            </a:r>
            <a:endParaRPr lang="ru-RU" i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01183" y="220762"/>
            <a:ext cx="7959828" cy="83197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428596" y="214290"/>
            <a:ext cx="8229600" cy="8384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dirty="0" smtClean="0"/>
              <a:t>Історія права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45" y="1412776"/>
            <a:ext cx="4163376" cy="27811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423" y="1480196"/>
            <a:ext cx="3528392" cy="26462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7076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28596" y="4941168"/>
            <a:ext cx="8286808" cy="158417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Текст 2"/>
          <p:cNvSpPr>
            <a:spLocks noGrp="1"/>
          </p:cNvSpPr>
          <p:nvPr>
            <p:ph type="body" idx="1"/>
          </p:nvPr>
        </p:nvSpPr>
        <p:spPr>
          <a:xfrm>
            <a:off x="395417" y="5337212"/>
            <a:ext cx="8286807" cy="1008111"/>
          </a:xfrm>
        </p:spPr>
        <p:txBody>
          <a:bodyPr>
            <a:noAutofit/>
          </a:bodyPr>
          <a:lstStyle/>
          <a:p>
            <a:pPr algn="just"/>
            <a:r>
              <a:rPr lang="ru-RU" sz="1600" b="0" i="1" dirty="0"/>
              <a:t>У </a:t>
            </a:r>
            <a:r>
              <a:rPr lang="ru-RU" sz="1600" b="0" i="1" dirty="0" err="1"/>
              <a:t>Давній</a:t>
            </a:r>
            <a:r>
              <a:rPr lang="ru-RU" sz="1600" b="0" i="1" dirty="0"/>
              <a:t> </a:t>
            </a:r>
            <a:r>
              <a:rPr lang="ru-RU" sz="1600" b="0" i="1" dirty="0" err="1"/>
              <a:t>Греції</a:t>
            </a:r>
            <a:r>
              <a:rPr lang="ru-RU" sz="1600" b="0" i="1" dirty="0"/>
              <a:t> </a:t>
            </a:r>
            <a:r>
              <a:rPr lang="ru-RU" sz="1600" b="0" i="1" dirty="0" err="1"/>
              <a:t>з'явилася</a:t>
            </a:r>
            <a:r>
              <a:rPr lang="ru-RU" sz="1600" b="0" i="1" dirty="0"/>
              <a:t> </a:t>
            </a:r>
            <a:r>
              <a:rPr lang="ru-RU" sz="1600" b="0" i="1" dirty="0" err="1"/>
              <a:t>ідея</a:t>
            </a:r>
            <a:r>
              <a:rPr lang="ru-RU" sz="1600" b="0" i="1" dirty="0"/>
              <a:t> права як </a:t>
            </a:r>
            <a:r>
              <a:rPr lang="ru-RU" sz="1600" b="0" i="1" dirty="0" err="1"/>
              <a:t>загальної</a:t>
            </a:r>
            <a:r>
              <a:rPr lang="ru-RU" sz="1600" b="0" i="1" dirty="0"/>
              <a:t> </a:t>
            </a:r>
            <a:r>
              <a:rPr lang="ru-RU" sz="1600" b="0" i="1" dirty="0" err="1"/>
              <a:t>приналежності</a:t>
            </a:r>
            <a:r>
              <a:rPr lang="ru-RU" sz="1600" b="0" i="1" dirty="0"/>
              <a:t>. «Право не є </a:t>
            </a:r>
            <a:r>
              <a:rPr lang="ru-RU" sz="1600" b="0" i="1" dirty="0" err="1"/>
              <a:t>чимось</a:t>
            </a:r>
            <a:r>
              <a:rPr lang="ru-RU" sz="1600" b="0" i="1" dirty="0"/>
              <a:t>, </a:t>
            </a:r>
            <a:r>
              <a:rPr lang="ru-RU" sz="1600" b="0" i="1" dirty="0" err="1"/>
              <a:t>що</a:t>
            </a:r>
            <a:r>
              <a:rPr lang="ru-RU" sz="1600" b="0" i="1" dirty="0"/>
              <a:t> </a:t>
            </a:r>
            <a:r>
              <a:rPr lang="ru-RU" sz="1600" b="0" i="1" dirty="0" err="1"/>
              <a:t>надається</a:t>
            </a:r>
            <a:r>
              <a:rPr lang="ru-RU" sz="1600" b="0" i="1" dirty="0"/>
              <a:t> </a:t>
            </a:r>
            <a:r>
              <a:rPr lang="ru-RU" sz="1600" b="0" i="1" dirty="0" err="1"/>
              <a:t>кожній</a:t>
            </a:r>
            <a:r>
              <a:rPr lang="ru-RU" sz="1600" b="0" i="1" dirty="0"/>
              <a:t> </a:t>
            </a:r>
            <a:r>
              <a:rPr lang="ru-RU" sz="1600" b="0" i="1" dirty="0" err="1"/>
              <a:t>людській</a:t>
            </a:r>
            <a:r>
              <a:rPr lang="ru-RU" sz="1600" b="0" i="1" dirty="0"/>
              <a:t> </a:t>
            </a:r>
            <a:r>
              <a:rPr lang="ru-RU" sz="1600" b="0" i="1" dirty="0" err="1"/>
              <a:t>істоті</a:t>
            </a:r>
            <a:r>
              <a:rPr lang="ru-RU" sz="1600" b="0" i="1" dirty="0"/>
              <a:t> </a:t>
            </a:r>
            <a:r>
              <a:rPr lang="ru-RU" sz="1600" b="0" i="1" dirty="0" err="1"/>
              <a:t>вже</a:t>
            </a:r>
            <a:r>
              <a:rPr lang="ru-RU" sz="1600" b="0" i="1" dirty="0"/>
              <a:t> на </a:t>
            </a:r>
            <a:r>
              <a:rPr lang="ru-RU" sz="1600" b="0" i="1" dirty="0" err="1"/>
              <a:t>тій</a:t>
            </a:r>
            <a:r>
              <a:rPr lang="ru-RU" sz="1600" b="0" i="1" dirty="0"/>
              <a:t> </a:t>
            </a:r>
            <a:r>
              <a:rPr lang="ru-RU" sz="1600" b="0" i="1" dirty="0" err="1"/>
              <a:t>підставі</a:t>
            </a:r>
            <a:r>
              <a:rPr lang="ru-RU" sz="1600" b="0" i="1" dirty="0"/>
              <a:t>, </a:t>
            </a:r>
            <a:r>
              <a:rPr lang="ru-RU" sz="1600" b="0" i="1" dirty="0" err="1"/>
              <a:t>що</a:t>
            </a:r>
            <a:r>
              <a:rPr lang="ru-RU" sz="1600" b="0" i="1" dirty="0"/>
              <a:t> </a:t>
            </a:r>
            <a:r>
              <a:rPr lang="ru-RU" sz="1600" b="0" i="1" dirty="0" err="1"/>
              <a:t>воно</a:t>
            </a:r>
            <a:r>
              <a:rPr lang="ru-RU" sz="1600" b="0" i="1" dirty="0"/>
              <a:t> є </a:t>
            </a:r>
            <a:r>
              <a:rPr lang="ru-RU" sz="1600" b="0" i="1" dirty="0" err="1"/>
              <a:t>людським</a:t>
            </a:r>
            <a:r>
              <a:rPr lang="ru-RU" sz="1600" b="0" i="1" dirty="0"/>
              <a:t> і </a:t>
            </a:r>
            <a:r>
              <a:rPr lang="ru-RU" sz="1600" b="0" i="1" dirty="0" err="1"/>
              <a:t>розумним</a:t>
            </a:r>
            <a:r>
              <a:rPr lang="ru-RU" sz="1600" b="0" i="1" dirty="0"/>
              <a:t>», — </a:t>
            </a:r>
            <a:r>
              <a:rPr lang="ru-RU" sz="1600" b="0" i="1" dirty="0" err="1"/>
              <a:t>стверджували</a:t>
            </a:r>
            <a:r>
              <a:rPr lang="ru-RU" sz="1600" b="0" i="1" dirty="0"/>
              <a:t> </a:t>
            </a:r>
            <a:r>
              <a:rPr lang="ru-RU" sz="1600" b="0" i="1" dirty="0" err="1"/>
              <a:t>грецькі</a:t>
            </a:r>
            <a:r>
              <a:rPr lang="ru-RU" sz="1600" b="0" i="1" dirty="0"/>
              <a:t> </a:t>
            </a:r>
            <a:r>
              <a:rPr lang="ru-RU" sz="1600" b="0" i="1" dirty="0" err="1"/>
              <a:t>філософи</a:t>
            </a:r>
            <a:r>
              <a:rPr lang="ru-RU" sz="1600" b="0" i="1" dirty="0"/>
              <a:t>. </a:t>
            </a:r>
            <a:r>
              <a:rPr lang="ru-RU" sz="1600" b="0" i="1" dirty="0" err="1"/>
              <a:t>Однак</a:t>
            </a:r>
            <a:r>
              <a:rPr lang="ru-RU" sz="1600" b="0" i="1" dirty="0"/>
              <a:t> </a:t>
            </a:r>
            <a:r>
              <a:rPr lang="ru-RU" sz="1600" b="0" i="1" dirty="0" err="1"/>
              <a:t>Давня</a:t>
            </a:r>
            <a:r>
              <a:rPr lang="ru-RU" sz="1600" b="0" i="1" dirty="0"/>
              <a:t> </a:t>
            </a:r>
            <a:r>
              <a:rPr lang="ru-RU" sz="1600" b="0" i="1" dirty="0" err="1"/>
              <a:t>Греція</a:t>
            </a:r>
            <a:r>
              <a:rPr lang="ru-RU" sz="1600" b="0" i="1" dirty="0"/>
              <a:t> і </a:t>
            </a:r>
            <a:r>
              <a:rPr lang="ru-RU" sz="1600" b="0" i="1" dirty="0" err="1"/>
              <a:t>Давній</a:t>
            </a:r>
            <a:r>
              <a:rPr lang="ru-RU" sz="1600" b="0" i="1" dirty="0"/>
              <a:t> Рим </a:t>
            </a:r>
            <a:r>
              <a:rPr lang="ru-RU" sz="1600" b="0" i="1" dirty="0" err="1"/>
              <a:t>були</a:t>
            </a:r>
            <a:r>
              <a:rPr lang="ru-RU" sz="1600" b="0" i="1" dirty="0"/>
              <a:t> </a:t>
            </a:r>
            <a:r>
              <a:rPr lang="ru-RU" sz="1600" b="0" i="1" dirty="0" err="1"/>
              <a:t>рабовласницькими</a:t>
            </a:r>
            <a:r>
              <a:rPr lang="ru-RU" sz="1600" b="0" i="1" dirty="0"/>
              <a:t> державами, де </a:t>
            </a:r>
            <a:r>
              <a:rPr lang="ru-RU" sz="1600" b="0" i="1" dirty="0" err="1"/>
              <a:t>ідея</a:t>
            </a:r>
            <a:r>
              <a:rPr lang="ru-RU" sz="1600" b="0" i="1" dirty="0"/>
              <a:t> </a:t>
            </a:r>
            <a:r>
              <a:rPr lang="ru-RU" sz="1600" b="0" i="1" dirty="0" err="1"/>
              <a:t>загальних</a:t>
            </a:r>
            <a:r>
              <a:rPr lang="ru-RU" sz="1600" b="0" i="1" dirty="0"/>
              <a:t> і </a:t>
            </a:r>
            <a:r>
              <a:rPr lang="ru-RU" sz="1600" b="0" i="1" dirty="0" err="1"/>
              <a:t>рівних</a:t>
            </a:r>
            <a:r>
              <a:rPr lang="ru-RU" sz="1600" b="0" i="1" dirty="0"/>
              <a:t> прав </a:t>
            </a:r>
            <a:r>
              <a:rPr lang="ru-RU" sz="1600" b="0" i="1" dirty="0" err="1"/>
              <a:t>людини</a:t>
            </a:r>
            <a:r>
              <a:rPr lang="ru-RU" sz="1600" b="0" i="1" dirty="0"/>
              <a:t> </a:t>
            </a:r>
            <a:r>
              <a:rPr lang="ru-RU" sz="1600" b="0" i="1" dirty="0" err="1"/>
              <a:t>була</a:t>
            </a:r>
            <a:r>
              <a:rPr lang="ru-RU" sz="1600" b="0" i="1" dirty="0"/>
              <a:t> </a:t>
            </a:r>
            <a:r>
              <a:rPr lang="ru-RU" sz="1600" b="0" i="1" dirty="0" err="1"/>
              <a:t>нездійсненна</a:t>
            </a:r>
            <a:r>
              <a:rPr lang="ru-RU" sz="1600" b="0" i="1" dirty="0"/>
              <a:t>, так само як і в </a:t>
            </a:r>
            <a:r>
              <a:rPr lang="ru-RU" sz="1600" b="0" i="1" dirty="0" err="1"/>
              <a:t>середньовіччі</a:t>
            </a:r>
            <a:r>
              <a:rPr lang="ru-RU" sz="1600" b="0" i="1" dirty="0"/>
              <a:t>.</a:t>
            </a:r>
            <a:endParaRPr lang="ru-RU" i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01183" y="220762"/>
            <a:ext cx="7959828" cy="83197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428596" y="214290"/>
            <a:ext cx="8229600" cy="8384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dirty="0" smtClean="0"/>
              <a:t>Історія права</a:t>
            </a:r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406" y="1340768"/>
            <a:ext cx="4286250" cy="32194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1686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28596" y="4653136"/>
            <a:ext cx="8286808" cy="187220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75" y="1441325"/>
            <a:ext cx="2381250" cy="28384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789" y="1470238"/>
            <a:ext cx="2042050" cy="28384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Текст 2"/>
          <p:cNvSpPr>
            <a:spLocks noGrp="1"/>
          </p:cNvSpPr>
          <p:nvPr>
            <p:ph type="body" idx="1"/>
          </p:nvPr>
        </p:nvSpPr>
        <p:spPr>
          <a:xfrm>
            <a:off x="428596" y="5517233"/>
            <a:ext cx="8286807" cy="1008111"/>
          </a:xfrm>
        </p:spPr>
        <p:txBody>
          <a:bodyPr>
            <a:noAutofit/>
          </a:bodyPr>
          <a:lstStyle/>
          <a:p>
            <a:pPr algn="just"/>
            <a:r>
              <a:rPr lang="ru-RU" sz="1600" b="0" i="1" dirty="0" err="1"/>
              <a:t>Активність</a:t>
            </a:r>
            <a:r>
              <a:rPr lang="ru-RU" sz="1600" b="0" i="1" dirty="0"/>
              <a:t> у </a:t>
            </a:r>
            <a:r>
              <a:rPr lang="ru-RU" sz="1600" b="0" i="1" dirty="0" err="1"/>
              <a:t>розвитку</a:t>
            </a:r>
            <a:r>
              <a:rPr lang="ru-RU" sz="1600" b="0" i="1" dirty="0"/>
              <a:t> </a:t>
            </a:r>
            <a:r>
              <a:rPr lang="ru-RU" sz="1600" b="0" i="1" dirty="0" err="1"/>
              <a:t>ідеї</a:t>
            </a:r>
            <a:r>
              <a:rPr lang="ru-RU" sz="1600" b="0" i="1" dirty="0"/>
              <a:t> про права </a:t>
            </a:r>
            <a:r>
              <a:rPr lang="ru-RU" sz="1600" b="0" i="1" dirty="0" err="1"/>
              <a:t>людини</a:t>
            </a:r>
            <a:r>
              <a:rPr lang="ru-RU" sz="1600" b="0" i="1" dirty="0"/>
              <a:t> </a:t>
            </a:r>
            <a:r>
              <a:rPr lang="ru-RU" sz="1600" b="0" i="1" dirty="0" err="1"/>
              <a:t>припадає</a:t>
            </a:r>
            <a:r>
              <a:rPr lang="ru-RU" sz="1600" b="0" i="1" dirty="0"/>
              <a:t> на </a:t>
            </a:r>
            <a:r>
              <a:rPr lang="ru-RU" sz="1600" b="0" i="1" dirty="0" err="1"/>
              <a:t>епоху</a:t>
            </a:r>
            <a:r>
              <a:rPr lang="ru-RU" sz="1600" b="0" i="1" dirty="0"/>
              <a:t> </a:t>
            </a:r>
            <a:r>
              <a:rPr lang="ru-RU" sz="1600" b="0" i="1" dirty="0" err="1"/>
              <a:t>Відродження</a:t>
            </a:r>
            <a:r>
              <a:rPr lang="ru-RU" sz="1600" b="0" i="1" dirty="0"/>
              <a:t> і </a:t>
            </a:r>
            <a:r>
              <a:rPr lang="ru-RU" sz="1600" b="0" i="1" dirty="0" err="1"/>
              <a:t>Просвіти</a:t>
            </a:r>
            <a:r>
              <a:rPr lang="ru-RU" sz="1600" b="0" i="1" dirty="0"/>
              <a:t>. У </a:t>
            </a:r>
            <a:r>
              <a:rPr lang="en-US" sz="1600" b="0" i="1" dirty="0"/>
              <a:t>XVII—XVIII </a:t>
            </a:r>
            <a:r>
              <a:rPr lang="ru-RU" sz="1600" b="0" i="1" dirty="0" smtClean="0"/>
              <a:t>ст. </a:t>
            </a:r>
            <a:r>
              <a:rPr lang="ru-RU" sz="1600" b="0" i="1" dirty="0" err="1"/>
              <a:t>ця</a:t>
            </a:r>
            <a:r>
              <a:rPr lang="ru-RU" sz="1600" b="0" i="1" dirty="0"/>
              <a:t> </a:t>
            </a:r>
            <a:r>
              <a:rPr lang="ru-RU" sz="1600" b="0" i="1" dirty="0" err="1"/>
              <a:t>ідея</a:t>
            </a:r>
            <a:r>
              <a:rPr lang="ru-RU" sz="1600" b="0" i="1" dirty="0"/>
              <a:t> </a:t>
            </a:r>
            <a:r>
              <a:rPr lang="ru-RU" sz="1600" b="0" i="1" dirty="0" err="1"/>
              <a:t>відбивається</a:t>
            </a:r>
            <a:r>
              <a:rPr lang="ru-RU" sz="1600" b="0" i="1" dirty="0"/>
              <a:t> у </a:t>
            </a:r>
            <a:r>
              <a:rPr lang="ru-RU" sz="1600" b="0" i="1" dirty="0" err="1"/>
              <a:t>теорії</a:t>
            </a:r>
            <a:r>
              <a:rPr lang="ru-RU" sz="1600" b="0" i="1" dirty="0"/>
              <a:t> природного (</a:t>
            </a:r>
            <a:r>
              <a:rPr lang="ru-RU" sz="1600" b="0" i="1" dirty="0" err="1"/>
              <a:t>природженого</a:t>
            </a:r>
            <a:r>
              <a:rPr lang="ru-RU" sz="1600" b="0" i="1" dirty="0"/>
              <a:t>) права, яка дозволила </a:t>
            </a:r>
            <a:r>
              <a:rPr lang="ru-RU" sz="1600" b="0" i="1" dirty="0" err="1"/>
              <a:t>оцінювати</a:t>
            </a:r>
            <a:r>
              <a:rPr lang="ru-RU" sz="1600" b="0" i="1" dirty="0"/>
              <a:t> з </a:t>
            </a:r>
            <a:r>
              <a:rPr lang="ru-RU" sz="1600" b="0" i="1" dirty="0" err="1"/>
              <a:t>позицій</a:t>
            </a:r>
            <a:r>
              <a:rPr lang="ru-RU" sz="1600" b="0" i="1" dirty="0"/>
              <a:t> </a:t>
            </a:r>
            <a:r>
              <a:rPr lang="ru-RU" sz="1600" b="0" i="1" dirty="0" err="1"/>
              <a:t>справедливості</a:t>
            </a:r>
            <a:r>
              <a:rPr lang="ru-RU" sz="1600" b="0" i="1" dirty="0"/>
              <a:t> </a:t>
            </a:r>
            <a:r>
              <a:rPr lang="ru-RU" sz="1600" b="0" i="1" dirty="0" err="1"/>
              <a:t>діюче</a:t>
            </a:r>
            <a:r>
              <a:rPr lang="ru-RU" sz="1600" b="0" i="1" dirty="0"/>
              <a:t> в </a:t>
            </a:r>
            <a:r>
              <a:rPr lang="ru-RU" sz="1600" b="0" i="1" dirty="0" err="1"/>
              <a:t>державі</a:t>
            </a:r>
            <a:r>
              <a:rPr lang="ru-RU" sz="1600" b="0" i="1" dirty="0"/>
              <a:t> </a:t>
            </a:r>
            <a:r>
              <a:rPr lang="ru-RU" sz="1600" b="0" i="1" dirty="0" err="1"/>
              <a:t>позитивне</a:t>
            </a:r>
            <a:r>
              <a:rPr lang="ru-RU" sz="1600" b="0" i="1" dirty="0"/>
              <a:t> право, </a:t>
            </a:r>
            <a:r>
              <a:rPr lang="ru-RU" sz="1600" b="0" i="1" dirty="0" err="1"/>
              <a:t>проводити</a:t>
            </a:r>
            <a:r>
              <a:rPr lang="ru-RU" sz="1600" b="0" i="1" dirty="0"/>
              <a:t> </a:t>
            </a:r>
            <a:r>
              <a:rPr lang="ru-RU" sz="1600" b="0" i="1" dirty="0" err="1"/>
              <a:t>його</a:t>
            </a:r>
            <a:r>
              <a:rPr lang="ru-RU" sz="1600" b="0" i="1" dirty="0"/>
              <a:t> </a:t>
            </a:r>
            <a:r>
              <a:rPr lang="ru-RU" sz="1600" b="0" i="1" dirty="0" err="1"/>
              <a:t>перетворення</a:t>
            </a:r>
            <a:r>
              <a:rPr lang="ru-RU" sz="1600" b="0" i="1" dirty="0"/>
              <a:t> в </a:t>
            </a:r>
            <a:r>
              <a:rPr lang="ru-RU" sz="1600" b="0" i="1" dirty="0" err="1"/>
              <a:t>напрямку</a:t>
            </a:r>
            <a:r>
              <a:rPr lang="ru-RU" sz="1600" b="0" i="1" dirty="0"/>
              <a:t> </a:t>
            </a:r>
            <a:r>
              <a:rPr lang="ru-RU" sz="1600" b="0" i="1" dirty="0" err="1"/>
              <a:t>гуманізму</a:t>
            </a:r>
            <a:r>
              <a:rPr lang="ru-RU" sz="1600" b="0" i="1" dirty="0"/>
              <a:t> і </a:t>
            </a:r>
            <a:r>
              <a:rPr lang="ru-RU" sz="1600" b="0" i="1" dirty="0" err="1"/>
              <a:t>свободи</a:t>
            </a:r>
            <a:r>
              <a:rPr lang="ru-RU" sz="1600" b="0" i="1" dirty="0"/>
              <a:t>. Ґ. </a:t>
            </a:r>
            <a:r>
              <a:rPr lang="ru-RU" sz="1600" b="0" i="1" dirty="0" err="1"/>
              <a:t>Ґроцій</a:t>
            </a:r>
            <a:r>
              <a:rPr lang="ru-RU" sz="1600" b="0" i="1" dirty="0"/>
              <a:t>, Дж. Локк, Б. </a:t>
            </a:r>
            <a:r>
              <a:rPr lang="ru-RU" sz="1600" b="0" i="1" dirty="0" err="1"/>
              <a:t>Спіноза</a:t>
            </a:r>
            <a:r>
              <a:rPr lang="ru-RU" sz="1600" b="0" i="1" dirty="0"/>
              <a:t>, Ж.-Ж. Руссо, Ш. </a:t>
            </a:r>
            <a:r>
              <a:rPr lang="ru-RU" sz="1600" b="0" i="1" dirty="0" err="1"/>
              <a:t>Монтеск'є</a:t>
            </a:r>
            <a:r>
              <a:rPr lang="ru-RU" sz="1600" b="0" i="1" dirty="0"/>
              <a:t>, Т. </a:t>
            </a:r>
            <a:r>
              <a:rPr lang="ru-RU" sz="1600" b="0" i="1" dirty="0" err="1"/>
              <a:t>Джефферсон</a:t>
            </a:r>
            <a:r>
              <a:rPr lang="ru-RU" sz="1600" b="0" i="1" dirty="0"/>
              <a:t>, І. Кант, Дж.-Ст. </a:t>
            </a:r>
            <a:r>
              <a:rPr lang="ru-RU" sz="1600" b="0" i="1" dirty="0" err="1"/>
              <a:t>Мілль</a:t>
            </a:r>
            <a:r>
              <a:rPr lang="ru-RU" sz="1600" b="0" i="1" dirty="0"/>
              <a:t>, І. Бен-там </a:t>
            </a:r>
            <a:r>
              <a:rPr lang="ru-RU" sz="1600" b="0" i="1" dirty="0" err="1"/>
              <a:t>утверджують</a:t>
            </a:r>
            <a:r>
              <a:rPr lang="ru-RU" sz="1600" b="0" i="1" dirty="0"/>
              <a:t> права особи (на </a:t>
            </a:r>
            <a:r>
              <a:rPr lang="ru-RU" sz="1600" b="0" i="1" dirty="0" err="1"/>
              <a:t>життя</a:t>
            </a:r>
            <a:r>
              <a:rPr lang="ru-RU" sz="1600" b="0" i="1" dirty="0"/>
              <a:t>, свободу, </a:t>
            </a:r>
            <a:r>
              <a:rPr lang="ru-RU" sz="1600" b="0" i="1" dirty="0" err="1"/>
              <a:t>власність</a:t>
            </a:r>
            <a:r>
              <a:rPr lang="ru-RU" sz="1600" b="0" i="1" dirty="0"/>
              <a:t> та </a:t>
            </a:r>
            <a:r>
              <a:rPr lang="ru-RU" sz="1600" b="0" i="1" dirty="0" err="1"/>
              <a:t>ін</a:t>
            </a:r>
            <a:r>
              <a:rPr lang="ru-RU" sz="1600" b="0" i="1" dirty="0"/>
              <a:t>.) як </a:t>
            </a:r>
            <a:r>
              <a:rPr lang="ru-RU" sz="1600" b="0" i="1" dirty="0" err="1"/>
              <a:t>священні</a:t>
            </a:r>
            <a:r>
              <a:rPr lang="ru-RU" sz="1600" b="0" i="1" dirty="0"/>
              <a:t> </a:t>
            </a:r>
            <a:r>
              <a:rPr lang="ru-RU" sz="1600" b="0" i="1" dirty="0" err="1"/>
              <a:t>імперативи</a:t>
            </a:r>
            <a:r>
              <a:rPr lang="ru-RU" sz="1600" b="0" i="1" dirty="0"/>
              <a:t> і </a:t>
            </a:r>
            <a:r>
              <a:rPr lang="ru-RU" sz="1600" b="0" i="1" dirty="0" err="1"/>
              <a:t>закладають</a:t>
            </a:r>
            <a:r>
              <a:rPr lang="ru-RU" sz="1600" b="0" i="1" dirty="0"/>
              <a:t> </a:t>
            </a:r>
            <a:r>
              <a:rPr lang="ru-RU" sz="1600" b="0" i="1" dirty="0" err="1"/>
              <a:t>основи</a:t>
            </a:r>
            <a:r>
              <a:rPr lang="ru-RU" sz="1600" b="0" i="1" dirty="0"/>
              <a:t> </a:t>
            </a:r>
            <a:r>
              <a:rPr lang="ru-RU" sz="1600" b="0" i="1" dirty="0" err="1"/>
              <a:t>сучасного</a:t>
            </a:r>
            <a:r>
              <a:rPr lang="ru-RU" sz="1600" b="0" i="1" dirty="0"/>
              <a:t> </a:t>
            </a:r>
            <a:r>
              <a:rPr lang="ru-RU" sz="1600" b="0" i="1" dirty="0" err="1"/>
              <a:t>розуміння</a:t>
            </a:r>
            <a:r>
              <a:rPr lang="ru-RU" sz="1600" b="0" i="1" dirty="0"/>
              <a:t> прав </a:t>
            </a:r>
            <a:r>
              <a:rPr lang="ru-RU" sz="1600" b="0" i="1" dirty="0" err="1"/>
              <a:t>людини</a:t>
            </a:r>
            <a:r>
              <a:rPr lang="ru-RU" sz="1600" b="0" i="1" dirty="0"/>
              <a:t>. </a:t>
            </a:r>
            <a:endParaRPr lang="ru-RU" i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01183" y="220762"/>
            <a:ext cx="7959828" cy="83197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428596" y="214290"/>
            <a:ext cx="8229600" cy="8384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dirty="0" smtClean="0"/>
              <a:t>Історія права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825408" y="3789994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24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Ґ</a:t>
            </a:r>
            <a:r>
              <a:rPr lang="ru-RU" sz="2400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 </a:t>
            </a:r>
            <a:r>
              <a:rPr lang="ru-RU" sz="2400" b="1" i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Ґроцій</a:t>
            </a:r>
            <a:endParaRPr lang="ru-RU" sz="2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89605" y="3848721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2000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Ж.-Ж. </a:t>
            </a:r>
            <a:r>
              <a:rPr lang="ru-RU" sz="20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Руссо</a:t>
            </a:r>
            <a:endParaRPr lang="ru-RU" sz="2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194" y="1470238"/>
            <a:ext cx="2351002" cy="28003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6475447" y="3809175"/>
            <a:ext cx="2114574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2000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Т. </a:t>
            </a:r>
            <a:r>
              <a:rPr lang="ru-RU" sz="2000" b="1" i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Джефферсон</a:t>
            </a:r>
            <a:endParaRPr lang="ru-RU" sz="2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06817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28596" y="5157192"/>
            <a:ext cx="8286808" cy="136815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Текст 2"/>
          <p:cNvSpPr>
            <a:spLocks noGrp="1"/>
          </p:cNvSpPr>
          <p:nvPr>
            <p:ph type="body" idx="1"/>
          </p:nvPr>
        </p:nvSpPr>
        <p:spPr>
          <a:xfrm>
            <a:off x="428596" y="5517233"/>
            <a:ext cx="8286807" cy="1008111"/>
          </a:xfrm>
        </p:spPr>
        <p:txBody>
          <a:bodyPr>
            <a:noAutofit/>
          </a:bodyPr>
          <a:lstStyle/>
          <a:p>
            <a:pPr algn="just"/>
            <a:r>
              <a:rPr lang="ru-RU" sz="1600" b="0" i="1" dirty="0"/>
              <a:t>Першим </a:t>
            </a:r>
            <a:r>
              <a:rPr lang="ru-RU" sz="1600" b="0" i="1" dirty="0" err="1"/>
              <a:t>кроком</a:t>
            </a:r>
            <a:r>
              <a:rPr lang="ru-RU" sz="1600" b="0" i="1" dirty="0"/>
              <a:t> до </a:t>
            </a:r>
            <a:r>
              <a:rPr lang="ru-RU" sz="1600" b="0" i="1" dirty="0" err="1"/>
              <a:t>утвердження</a:t>
            </a:r>
            <a:r>
              <a:rPr lang="ru-RU" sz="1600" b="0" i="1" dirty="0"/>
              <a:t> прав </a:t>
            </a:r>
            <a:r>
              <a:rPr lang="ru-RU" sz="1600" b="0" i="1" dirty="0" err="1"/>
              <a:t>людини</a:t>
            </a:r>
            <a:r>
              <a:rPr lang="ru-RU" sz="1600" b="0" i="1" dirty="0"/>
              <a:t> стало </a:t>
            </a:r>
            <a:r>
              <a:rPr lang="ru-RU" sz="1600" b="0" i="1" dirty="0" err="1"/>
              <a:t>прийняття</a:t>
            </a:r>
            <a:r>
              <a:rPr lang="ru-RU" sz="1600" b="0" i="1" dirty="0"/>
              <a:t> </a:t>
            </a:r>
            <a:r>
              <a:rPr lang="ru-RU" sz="1600" b="0" i="1" dirty="0" err="1"/>
              <a:t>англійської</a:t>
            </a:r>
            <a:r>
              <a:rPr lang="ru-RU" sz="1600" b="0" i="1" dirty="0"/>
              <a:t> </a:t>
            </a:r>
            <a:r>
              <a:rPr lang="ru-RU" sz="1600" b="0" i="1" dirty="0" err="1"/>
              <a:t>Великої</a:t>
            </a:r>
            <a:r>
              <a:rPr lang="ru-RU" sz="1600" b="0" i="1" dirty="0"/>
              <a:t> </a:t>
            </a:r>
            <a:r>
              <a:rPr lang="ru-RU" sz="1600" b="0" i="1" dirty="0" err="1"/>
              <a:t>хартії</a:t>
            </a:r>
            <a:r>
              <a:rPr lang="ru-RU" sz="1600" b="0" i="1" dirty="0"/>
              <a:t> </a:t>
            </a:r>
            <a:r>
              <a:rPr lang="ru-RU" sz="1600" b="0" i="1" dirty="0" err="1"/>
              <a:t>вільностей</a:t>
            </a:r>
            <a:r>
              <a:rPr lang="ru-RU" sz="1600" b="0" i="1" dirty="0"/>
              <a:t> 1215 р. У </a:t>
            </a:r>
            <a:r>
              <a:rPr lang="ru-RU" sz="1600" b="0" i="1" dirty="0" err="1"/>
              <a:t>ній</a:t>
            </a:r>
            <a:r>
              <a:rPr lang="ru-RU" sz="1600" b="0" i="1" dirty="0"/>
              <a:t> </a:t>
            </a:r>
            <a:r>
              <a:rPr lang="ru-RU" sz="1600" b="0" i="1" dirty="0" err="1"/>
              <a:t>говорилося</a:t>
            </a:r>
            <a:r>
              <a:rPr lang="ru-RU" sz="1600" b="0" i="1" dirty="0"/>
              <a:t>: «</a:t>
            </a:r>
            <a:r>
              <a:rPr lang="ru-RU" sz="1600" b="0" i="1" dirty="0" err="1"/>
              <a:t>Жодна</a:t>
            </a:r>
            <a:r>
              <a:rPr lang="ru-RU" sz="1600" b="0" i="1" dirty="0"/>
              <a:t> </a:t>
            </a:r>
            <a:r>
              <a:rPr lang="ru-RU" sz="1600" b="0" i="1" dirty="0" err="1"/>
              <a:t>людина</a:t>
            </a:r>
            <a:r>
              <a:rPr lang="ru-RU" sz="1600" b="0" i="1" dirty="0"/>
              <a:t> не буде </a:t>
            </a:r>
            <a:r>
              <a:rPr lang="ru-RU" sz="1600" b="0" i="1" dirty="0" err="1"/>
              <a:t>арештована</a:t>
            </a:r>
            <a:r>
              <a:rPr lang="ru-RU" sz="1600" b="0" i="1" dirty="0"/>
              <a:t> </a:t>
            </a:r>
            <a:r>
              <a:rPr lang="ru-RU" sz="1600" b="0" i="1" dirty="0" err="1"/>
              <a:t>або</a:t>
            </a:r>
            <a:r>
              <a:rPr lang="ru-RU" sz="1600" b="0" i="1" dirty="0"/>
              <a:t> </a:t>
            </a:r>
            <a:r>
              <a:rPr lang="ru-RU" sz="1600" b="0" i="1" dirty="0" err="1"/>
              <a:t>ув'язнена</a:t>
            </a:r>
            <a:r>
              <a:rPr lang="ru-RU" sz="1600" b="0" i="1" dirty="0"/>
              <a:t>, </a:t>
            </a:r>
            <a:r>
              <a:rPr lang="ru-RU" sz="1600" b="0" i="1" dirty="0" err="1"/>
              <a:t>чи</a:t>
            </a:r>
            <a:r>
              <a:rPr lang="ru-RU" sz="1600" b="0" i="1" dirty="0"/>
              <a:t> </a:t>
            </a:r>
            <a:r>
              <a:rPr lang="ru-RU" sz="1600" b="0" i="1" dirty="0" err="1"/>
              <a:t>позбавлена</a:t>
            </a:r>
            <a:r>
              <a:rPr lang="ru-RU" sz="1600" b="0" i="1" dirty="0"/>
              <a:t> майна, </a:t>
            </a:r>
            <a:r>
              <a:rPr lang="ru-RU" sz="1600" b="0" i="1" dirty="0" err="1"/>
              <a:t>чи</a:t>
            </a:r>
            <a:r>
              <a:rPr lang="ru-RU" sz="1600" b="0" i="1" dirty="0"/>
              <a:t> </a:t>
            </a:r>
            <a:r>
              <a:rPr lang="ru-RU" sz="1600" b="0" i="1" dirty="0" err="1"/>
              <a:t>оголошена</a:t>
            </a:r>
            <a:r>
              <a:rPr lang="ru-RU" sz="1600" b="0" i="1" dirty="0"/>
              <a:t> поза законом, </a:t>
            </a:r>
            <a:r>
              <a:rPr lang="ru-RU" sz="1600" b="0" i="1" dirty="0" err="1"/>
              <a:t>чи</a:t>
            </a:r>
            <a:r>
              <a:rPr lang="ru-RU" sz="1600" b="0" i="1" dirty="0"/>
              <a:t> </a:t>
            </a:r>
            <a:r>
              <a:rPr lang="ru-RU" sz="1600" b="0" i="1" dirty="0" err="1"/>
              <a:t>вигнана</a:t>
            </a:r>
            <a:r>
              <a:rPr lang="ru-RU" sz="1600" b="0" i="1" dirty="0"/>
              <a:t> ... </a:t>
            </a:r>
            <a:r>
              <a:rPr lang="ru-RU" sz="1600" b="0" i="1" dirty="0" err="1"/>
              <a:t>інакше</a:t>
            </a:r>
            <a:r>
              <a:rPr lang="ru-RU" sz="1600" b="0" i="1" dirty="0"/>
              <a:t> як за </a:t>
            </a:r>
            <a:r>
              <a:rPr lang="ru-RU" sz="1600" b="0" i="1" dirty="0" err="1"/>
              <a:t>законним</a:t>
            </a:r>
            <a:r>
              <a:rPr lang="ru-RU" sz="1600" b="0" i="1" dirty="0"/>
              <a:t> </a:t>
            </a:r>
            <a:r>
              <a:rPr lang="ru-RU" sz="1600" b="0" i="1" dirty="0" err="1"/>
              <a:t>вироком</a:t>
            </a:r>
            <a:r>
              <a:rPr lang="ru-RU" sz="1600" b="0" i="1" dirty="0"/>
              <a:t> </a:t>
            </a:r>
            <a:r>
              <a:rPr lang="ru-RU" sz="1600" b="0" i="1" dirty="0" err="1"/>
              <a:t>рівного</a:t>
            </a:r>
            <a:r>
              <a:rPr lang="ru-RU" sz="1600" b="0" i="1" dirty="0"/>
              <a:t> </a:t>
            </a:r>
            <a:r>
              <a:rPr lang="ru-RU" sz="1600" b="0" i="1" dirty="0" err="1"/>
              <a:t>йому</a:t>
            </a:r>
            <a:r>
              <a:rPr lang="ru-RU" sz="1600" b="0" i="1" dirty="0"/>
              <a:t> і за законом </a:t>
            </a:r>
            <a:r>
              <a:rPr lang="ru-RU" sz="1600" b="0" i="1" dirty="0" err="1"/>
              <a:t>країни</a:t>
            </a:r>
            <a:r>
              <a:rPr lang="ru-RU" sz="1600" b="0" i="1" dirty="0"/>
              <a:t>». </a:t>
            </a:r>
            <a:r>
              <a:rPr lang="ru-RU" sz="1600" b="0" i="1" dirty="0" err="1"/>
              <a:t>Хартія</a:t>
            </a:r>
            <a:r>
              <a:rPr lang="ru-RU" sz="1600" b="0" i="1" dirty="0"/>
              <a:t> </a:t>
            </a:r>
            <a:r>
              <a:rPr lang="ru-RU" sz="1600" b="0" i="1" dirty="0" err="1"/>
              <a:t>проголошувала</a:t>
            </a:r>
            <a:r>
              <a:rPr lang="ru-RU" sz="1600" b="0" i="1" dirty="0"/>
              <a:t> </a:t>
            </a:r>
            <a:r>
              <a:rPr lang="ru-RU" sz="1600" b="0" i="1" dirty="0" err="1"/>
              <a:t>деякі</a:t>
            </a:r>
            <a:r>
              <a:rPr lang="ru-RU" sz="1600" b="0" i="1" dirty="0"/>
              <a:t> </a:t>
            </a:r>
            <a:r>
              <a:rPr lang="ru-RU" sz="1600" b="0" i="1" dirty="0" err="1"/>
              <a:t>привілеї</a:t>
            </a:r>
            <a:r>
              <a:rPr lang="ru-RU" sz="1600" b="0" i="1" dirty="0"/>
              <a:t> </a:t>
            </a:r>
            <a:r>
              <a:rPr lang="ru-RU" sz="1600" b="0" i="1" dirty="0" err="1"/>
              <a:t>лицарства</a:t>
            </a:r>
            <a:r>
              <a:rPr lang="ru-RU" sz="1600" b="0" i="1" dirty="0"/>
              <a:t>, селянства і </a:t>
            </a:r>
            <a:r>
              <a:rPr lang="ru-RU" sz="1600" b="0" i="1" dirty="0" err="1"/>
              <a:t>городян</a:t>
            </a:r>
            <a:r>
              <a:rPr lang="ru-RU" sz="1600" b="0" i="1" dirty="0"/>
              <a:t>.</a:t>
            </a:r>
            <a:endParaRPr lang="ru-RU" i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01183" y="220762"/>
            <a:ext cx="7959828" cy="83197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428596" y="214290"/>
            <a:ext cx="8229600" cy="8384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dirty="0" smtClean="0"/>
              <a:t>Історія права</a:t>
            </a:r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68" b="6965"/>
          <a:stretch/>
        </p:blipFill>
        <p:spPr bwMode="auto">
          <a:xfrm>
            <a:off x="2050812" y="1484784"/>
            <a:ext cx="4985168" cy="32403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6251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28596" y="4941168"/>
            <a:ext cx="8286808" cy="158417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Текст 2"/>
          <p:cNvSpPr>
            <a:spLocks noGrp="1"/>
          </p:cNvSpPr>
          <p:nvPr>
            <p:ph type="body" idx="1"/>
          </p:nvPr>
        </p:nvSpPr>
        <p:spPr>
          <a:xfrm>
            <a:off x="428596" y="5517233"/>
            <a:ext cx="8286807" cy="1008111"/>
          </a:xfrm>
        </p:spPr>
        <p:txBody>
          <a:bodyPr>
            <a:noAutofit/>
          </a:bodyPr>
          <a:lstStyle/>
          <a:p>
            <a:pPr algn="just"/>
            <a:r>
              <a:rPr lang="ru-RU" sz="1800" b="0" i="1" dirty="0" err="1"/>
              <a:t>Тільки</a:t>
            </a:r>
            <a:r>
              <a:rPr lang="ru-RU" sz="1800" b="0" i="1" dirty="0"/>
              <a:t> в XVIII ст. </a:t>
            </a:r>
            <a:r>
              <a:rPr lang="ru-RU" sz="1800" b="0" i="1" dirty="0" err="1"/>
              <a:t>спочатку</a:t>
            </a:r>
            <a:r>
              <a:rPr lang="ru-RU" sz="1800" b="0" i="1" dirty="0"/>
              <a:t> в США </a:t>
            </a:r>
            <a:r>
              <a:rPr lang="ru-RU" sz="1800" b="0" i="1" dirty="0" err="1"/>
              <a:t>була</a:t>
            </a:r>
            <a:r>
              <a:rPr lang="ru-RU" sz="1800" b="0" i="1" dirty="0"/>
              <a:t> </a:t>
            </a:r>
            <a:r>
              <a:rPr lang="ru-RU" sz="1800" b="0" i="1" dirty="0" err="1"/>
              <a:t>прийнята</a:t>
            </a:r>
            <a:r>
              <a:rPr lang="ru-RU" sz="1800" b="0" i="1" dirty="0"/>
              <a:t> </a:t>
            </a:r>
            <a:r>
              <a:rPr lang="ru-RU" sz="1800" b="0" i="1" dirty="0" err="1"/>
              <a:t>Декларація</a:t>
            </a:r>
            <a:r>
              <a:rPr lang="ru-RU" sz="1800" b="0" i="1" dirty="0"/>
              <a:t> </a:t>
            </a:r>
            <a:r>
              <a:rPr lang="ru-RU" sz="1800" b="0" i="1" dirty="0" err="1"/>
              <a:t>незалежності</a:t>
            </a:r>
            <a:r>
              <a:rPr lang="ru-RU" sz="1800" b="0" i="1" dirty="0"/>
              <a:t> (1776 р.), а </a:t>
            </a:r>
            <a:r>
              <a:rPr lang="ru-RU" sz="1800" b="0" i="1" dirty="0" err="1"/>
              <a:t>потім</a:t>
            </a:r>
            <a:r>
              <a:rPr lang="ru-RU" sz="1800" b="0" i="1" dirty="0"/>
              <a:t> у </a:t>
            </a:r>
            <a:r>
              <a:rPr lang="ru-RU" sz="1800" b="0" i="1" dirty="0" err="1"/>
              <a:t>Франції</a:t>
            </a:r>
            <a:r>
              <a:rPr lang="ru-RU" sz="1800" b="0" i="1" dirty="0"/>
              <a:t> </a:t>
            </a:r>
            <a:r>
              <a:rPr lang="ru-RU" sz="1800" b="0" i="1" dirty="0" err="1"/>
              <a:t>проголошена</a:t>
            </a:r>
            <a:r>
              <a:rPr lang="ru-RU" sz="1800" b="0" i="1" dirty="0"/>
              <a:t> </a:t>
            </a:r>
            <a:r>
              <a:rPr lang="ru-RU" sz="1800" b="0" i="1" dirty="0" err="1"/>
              <a:t>Декларація</a:t>
            </a:r>
            <a:r>
              <a:rPr lang="ru-RU" sz="1800" b="0" i="1" dirty="0"/>
              <a:t> прав </a:t>
            </a:r>
            <a:r>
              <a:rPr lang="ru-RU" sz="1800" b="0" i="1" dirty="0" err="1"/>
              <a:t>людини</a:t>
            </a:r>
            <a:r>
              <a:rPr lang="ru-RU" sz="1800" b="0" i="1" dirty="0"/>
              <a:t> і </a:t>
            </a:r>
            <a:r>
              <a:rPr lang="ru-RU" sz="1800" b="0" i="1" dirty="0" err="1"/>
              <a:t>громадянина</a:t>
            </a:r>
            <a:r>
              <a:rPr lang="ru-RU" sz="1800" b="0" i="1" dirty="0"/>
              <a:t> (1789 р.). У </a:t>
            </a:r>
            <a:r>
              <a:rPr lang="ru-RU" sz="1800" b="0" i="1" dirty="0" err="1"/>
              <a:t>цих</a:t>
            </a:r>
            <a:r>
              <a:rPr lang="ru-RU" sz="1800" b="0" i="1" dirty="0"/>
              <a:t> документах </a:t>
            </a:r>
            <a:r>
              <a:rPr lang="ru-RU" sz="1800" b="0" i="1" dirty="0" err="1"/>
              <a:t>стверджувалася</a:t>
            </a:r>
            <a:r>
              <a:rPr lang="ru-RU" sz="1800" b="0" i="1" dirty="0"/>
              <a:t> </a:t>
            </a:r>
            <a:r>
              <a:rPr lang="ru-RU" sz="1800" b="0" i="1" dirty="0" err="1"/>
              <a:t>рівність</a:t>
            </a:r>
            <a:r>
              <a:rPr lang="ru-RU" sz="1800" b="0" i="1" dirty="0"/>
              <a:t> </a:t>
            </a:r>
            <a:r>
              <a:rPr lang="ru-RU" sz="1800" b="0" i="1" dirty="0" err="1"/>
              <a:t>всіх</a:t>
            </a:r>
            <a:r>
              <a:rPr lang="ru-RU" sz="1800" b="0" i="1" dirty="0"/>
              <a:t> людей у правах, </a:t>
            </a:r>
            <a:r>
              <a:rPr lang="ru-RU" sz="1800" b="0" i="1" dirty="0" err="1"/>
              <a:t>що</a:t>
            </a:r>
            <a:r>
              <a:rPr lang="ru-RU" sz="1800" b="0" i="1" dirty="0"/>
              <a:t> належать </a:t>
            </a:r>
            <a:r>
              <a:rPr lang="ru-RU" sz="1800" b="0" i="1" dirty="0" err="1"/>
              <a:t>їм</a:t>
            </a:r>
            <a:r>
              <a:rPr lang="ru-RU" sz="1800" b="0" i="1" dirty="0"/>
              <a:t> </a:t>
            </a:r>
            <a:r>
              <a:rPr lang="ru-RU" sz="1800" b="0" i="1" dirty="0" err="1"/>
              <a:t>від</a:t>
            </a:r>
            <a:r>
              <a:rPr lang="ru-RU" sz="1800" b="0" i="1" dirty="0"/>
              <a:t> </a:t>
            </a:r>
            <a:r>
              <a:rPr lang="ru-RU" sz="1800" b="0" i="1" dirty="0" err="1"/>
              <a:t>народження</a:t>
            </a:r>
            <a:r>
              <a:rPr lang="ru-RU" sz="1800" b="0" i="1" dirty="0" smtClean="0"/>
              <a:t>.</a:t>
            </a:r>
          </a:p>
          <a:p>
            <a:pPr algn="just"/>
            <a:r>
              <a:rPr lang="ru-RU" sz="1800" b="0" i="1" dirty="0"/>
              <a:t>1945 р. </a:t>
            </a:r>
            <a:r>
              <a:rPr lang="ru-RU" sz="1800" b="0" i="1" dirty="0" err="1"/>
              <a:t>була</a:t>
            </a:r>
            <a:r>
              <a:rPr lang="ru-RU" sz="1800" b="0" i="1" dirty="0"/>
              <a:t> створена </a:t>
            </a:r>
            <a:r>
              <a:rPr lang="ru-RU" sz="1800" b="0" i="1" dirty="0" err="1"/>
              <a:t>Організація</a:t>
            </a:r>
            <a:r>
              <a:rPr lang="ru-RU" sz="1800" b="0" i="1" dirty="0"/>
              <a:t> </a:t>
            </a:r>
            <a:r>
              <a:rPr lang="ru-RU" sz="1800" b="0" i="1" dirty="0" err="1"/>
              <a:t>Об'єднаних</a:t>
            </a:r>
            <a:r>
              <a:rPr lang="ru-RU" sz="1800" b="0" i="1" dirty="0"/>
              <a:t> </a:t>
            </a:r>
            <a:r>
              <a:rPr lang="ru-RU" sz="1800" b="0" i="1" dirty="0" err="1"/>
              <a:t>Націй</a:t>
            </a:r>
            <a:r>
              <a:rPr lang="ru-RU" sz="1800" b="0" i="1" dirty="0"/>
              <a:t>.</a:t>
            </a:r>
            <a:endParaRPr lang="ru-RU" sz="1800" i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01183" y="220762"/>
            <a:ext cx="7959828" cy="83197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428596" y="214290"/>
            <a:ext cx="8229600" cy="8384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dirty="0" smtClean="0"/>
              <a:t>Історія права</a:t>
            </a:r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204" y="1462900"/>
            <a:ext cx="4369435" cy="32770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57" y="1323679"/>
            <a:ext cx="3416298" cy="34162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6387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28596" y="4437112"/>
            <a:ext cx="8391876" cy="20882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Текст 2"/>
          <p:cNvSpPr>
            <a:spLocks noGrp="1"/>
          </p:cNvSpPr>
          <p:nvPr>
            <p:ph type="body" idx="1"/>
          </p:nvPr>
        </p:nvSpPr>
        <p:spPr>
          <a:xfrm>
            <a:off x="428596" y="5517233"/>
            <a:ext cx="8286807" cy="1008111"/>
          </a:xfrm>
        </p:spPr>
        <p:txBody>
          <a:bodyPr>
            <a:noAutofit/>
          </a:bodyPr>
          <a:lstStyle/>
          <a:p>
            <a:r>
              <a:rPr lang="ru-RU" sz="1600" b="0" i="1" dirty="0" err="1"/>
              <a:t>Процесу</a:t>
            </a:r>
            <a:r>
              <a:rPr lang="ru-RU" sz="1600" b="0" i="1" dirty="0"/>
              <a:t> </a:t>
            </a:r>
            <a:r>
              <a:rPr lang="ru-RU" sz="1600" b="0" i="1" dirty="0" err="1" smtClean="0"/>
              <a:t>розвитку</a:t>
            </a:r>
            <a:r>
              <a:rPr lang="ru-RU" sz="1600" b="0" i="1" dirty="0" smtClean="0"/>
              <a:t> </a:t>
            </a:r>
            <a:r>
              <a:rPr lang="ru-RU" sz="1600" b="0" i="1" dirty="0"/>
              <a:t>прав </a:t>
            </a:r>
            <a:r>
              <a:rPr lang="ru-RU" sz="1600" b="0" i="1" dirty="0" err="1"/>
              <a:t>людини</a:t>
            </a:r>
            <a:r>
              <a:rPr lang="ru-RU" sz="1600" b="0" i="1" dirty="0"/>
              <a:t> </a:t>
            </a:r>
            <a:r>
              <a:rPr lang="ru-RU" sz="1600" b="0" i="1" dirty="0" err="1"/>
              <a:t>властиві</a:t>
            </a:r>
            <a:r>
              <a:rPr lang="ru-RU" sz="1600" b="0" i="1" dirty="0"/>
              <a:t> як </a:t>
            </a:r>
            <a:r>
              <a:rPr lang="ru-RU" sz="1600" b="0" i="1" dirty="0" err="1"/>
              <a:t>кількісні</a:t>
            </a:r>
            <a:r>
              <a:rPr lang="ru-RU" sz="1600" b="0" i="1" dirty="0"/>
              <a:t>, так і </a:t>
            </a:r>
            <a:r>
              <a:rPr lang="ru-RU" sz="1600" b="0" i="1" dirty="0" err="1"/>
              <a:t>якісні</a:t>
            </a:r>
            <a:r>
              <a:rPr lang="ru-RU" sz="1600" b="0" i="1" dirty="0"/>
              <a:t> </a:t>
            </a:r>
            <a:r>
              <a:rPr lang="ru-RU" sz="1600" b="0" i="1" dirty="0" err="1"/>
              <a:t>зміни</a:t>
            </a:r>
            <a:r>
              <a:rPr lang="ru-RU" sz="1600" b="0" i="1" dirty="0"/>
              <a:t>. </a:t>
            </a:r>
            <a:r>
              <a:rPr lang="ru-RU" sz="1600" b="0" i="1" dirty="0" err="1"/>
              <a:t>Кількісні</a:t>
            </a:r>
            <a:r>
              <a:rPr lang="ru-RU" sz="1600" b="0" i="1" dirty="0"/>
              <a:t> </a:t>
            </a:r>
            <a:r>
              <a:rPr lang="ru-RU" sz="1600" b="0" i="1" dirty="0" err="1"/>
              <a:t>зміни</a:t>
            </a:r>
            <a:r>
              <a:rPr lang="ru-RU" sz="1600" b="0" i="1" dirty="0"/>
              <a:t> </a:t>
            </a:r>
            <a:r>
              <a:rPr lang="ru-RU" sz="1600" b="0" i="1" dirty="0" err="1"/>
              <a:t>знання</a:t>
            </a:r>
            <a:r>
              <a:rPr lang="ru-RU" sz="1600" b="0" i="1" dirty="0"/>
              <a:t> про права </a:t>
            </a:r>
            <a:r>
              <a:rPr lang="ru-RU" sz="1600" b="0" i="1" dirty="0" err="1"/>
              <a:t>людини</a:t>
            </a:r>
            <a:r>
              <a:rPr lang="ru-RU" sz="1600" b="0" i="1" dirty="0"/>
              <a:t> (</a:t>
            </a:r>
            <a:r>
              <a:rPr lang="ru-RU" sz="1600" b="0" i="1" dirty="0" err="1"/>
              <a:t>їх</a:t>
            </a:r>
            <a:r>
              <a:rPr lang="ru-RU" sz="1600" b="0" i="1" dirty="0"/>
              <a:t> </a:t>
            </a:r>
            <a:r>
              <a:rPr lang="ru-RU" sz="1600" b="0" i="1" dirty="0" err="1"/>
              <a:t>множення</a:t>
            </a:r>
            <a:r>
              <a:rPr lang="ru-RU" sz="1600" b="0" i="1" dirty="0"/>
              <a:t>, </a:t>
            </a:r>
            <a:r>
              <a:rPr lang="ru-RU" sz="1600" b="0" i="1" dirty="0" err="1"/>
              <a:t>уточнення</a:t>
            </a:r>
            <a:r>
              <a:rPr lang="ru-RU" sz="1600" b="0" i="1" dirty="0"/>
              <a:t> і </a:t>
            </a:r>
            <a:r>
              <a:rPr lang="ru-RU" sz="1600" b="0" i="1" dirty="0" err="1"/>
              <a:t>конкретизація</a:t>
            </a:r>
            <a:r>
              <a:rPr lang="ru-RU" sz="1600" b="0" i="1" dirty="0"/>
              <a:t>, </a:t>
            </a:r>
            <a:r>
              <a:rPr lang="ru-RU" sz="1600" b="0" i="1" dirty="0" err="1"/>
              <a:t>збільшення</a:t>
            </a:r>
            <a:r>
              <a:rPr lang="ru-RU" sz="1600" b="0" i="1" dirty="0"/>
              <a:t> </a:t>
            </a:r>
            <a:r>
              <a:rPr lang="ru-RU" sz="1600" b="0" i="1" dirty="0" err="1"/>
              <a:t>обсягу</a:t>
            </a:r>
            <a:r>
              <a:rPr lang="ru-RU" sz="1600" b="0" i="1" dirty="0"/>
              <a:t> та </a:t>
            </a:r>
            <a:r>
              <a:rPr lang="ru-RU" sz="1600" b="0" i="1" dirty="0" err="1"/>
              <a:t>ін</a:t>
            </a:r>
            <a:r>
              <a:rPr lang="ru-RU" sz="1600" b="0" i="1" dirty="0"/>
              <a:t>.) </a:t>
            </a:r>
            <a:r>
              <a:rPr lang="ru-RU" sz="1600" b="0" i="1" dirty="0" err="1"/>
              <a:t>відбуваються</a:t>
            </a:r>
            <a:r>
              <a:rPr lang="ru-RU" sz="1600" b="0" i="1" dirty="0"/>
              <a:t> в </a:t>
            </a:r>
            <a:r>
              <a:rPr lang="ru-RU" sz="1600" b="0" i="1" dirty="0" err="1"/>
              <a:t>цілому</a:t>
            </a:r>
            <a:r>
              <a:rPr lang="ru-RU" sz="1600" b="0" i="1" dirty="0"/>
              <a:t> з </a:t>
            </a:r>
            <a:r>
              <a:rPr lang="ru-RU" sz="1600" b="0" i="1" dirty="0" err="1"/>
              <a:t>позицій</a:t>
            </a:r>
            <a:r>
              <a:rPr lang="ru-RU" sz="1600" b="0" i="1" dirty="0"/>
              <a:t> і в межах того </a:t>
            </a:r>
            <a:r>
              <a:rPr lang="ru-RU" sz="1600" b="0" i="1" dirty="0" err="1"/>
              <a:t>чи</a:t>
            </a:r>
            <a:r>
              <a:rPr lang="ru-RU" sz="1600" b="0" i="1" dirty="0"/>
              <a:t> </a:t>
            </a:r>
            <a:r>
              <a:rPr lang="ru-RU" sz="1600" b="0" i="1" dirty="0" err="1"/>
              <a:t>іншого</a:t>
            </a:r>
            <a:r>
              <a:rPr lang="ru-RU" sz="1600" b="0" i="1" dirty="0"/>
              <a:t> </a:t>
            </a:r>
            <a:r>
              <a:rPr lang="ru-RU" sz="1600" b="0" i="1" dirty="0" err="1"/>
              <a:t>поняття</a:t>
            </a:r>
            <a:r>
              <a:rPr lang="ru-RU" sz="1600" b="0" i="1" dirty="0"/>
              <a:t> права. </a:t>
            </a:r>
            <a:r>
              <a:rPr lang="ru-RU" sz="1600" b="0" i="1" dirty="0" err="1"/>
              <a:t>Якісні</a:t>
            </a:r>
            <a:r>
              <a:rPr lang="ru-RU" sz="1600" b="0" i="1" dirty="0"/>
              <a:t> </a:t>
            </a:r>
            <a:r>
              <a:rPr lang="ru-RU" sz="1600" b="0" i="1" dirty="0" err="1"/>
              <a:t>зміни</a:t>
            </a:r>
            <a:r>
              <a:rPr lang="ru-RU" sz="1600" b="0" i="1" dirty="0"/>
              <a:t> </a:t>
            </a:r>
            <a:r>
              <a:rPr lang="ru-RU" sz="1600" b="0" i="1" dirty="0" err="1"/>
              <a:t>ідеї</a:t>
            </a:r>
            <a:r>
              <a:rPr lang="ru-RU" sz="1600" b="0" i="1" dirty="0"/>
              <a:t> прав </a:t>
            </a:r>
            <a:r>
              <a:rPr lang="ru-RU" sz="1600" b="0" i="1" dirty="0" err="1"/>
              <a:t>людини</a:t>
            </a:r>
            <a:r>
              <a:rPr lang="ru-RU" sz="1600" b="0" i="1" dirty="0"/>
              <a:t> </a:t>
            </a:r>
            <a:r>
              <a:rPr lang="ru-RU" sz="1600" b="0" i="1" dirty="0" err="1"/>
              <a:t>пов'язані</a:t>
            </a:r>
            <a:r>
              <a:rPr lang="ru-RU" sz="1600" b="0" i="1" dirty="0"/>
              <a:t> з переходом </a:t>
            </a:r>
            <a:r>
              <a:rPr lang="ru-RU" sz="1600" b="0" i="1" dirty="0" err="1"/>
              <a:t>від</a:t>
            </a:r>
            <a:r>
              <a:rPr lang="ru-RU" sz="1600" b="0" i="1" dirty="0"/>
              <a:t> </a:t>
            </a:r>
            <a:r>
              <a:rPr lang="ru-RU" sz="1600" b="0" i="1" dirty="0" err="1"/>
              <a:t>попереднього</a:t>
            </a:r>
            <a:r>
              <a:rPr lang="ru-RU" sz="1600" b="0" i="1" dirty="0"/>
              <a:t> до нового </a:t>
            </a:r>
            <a:r>
              <a:rPr lang="ru-RU" sz="1600" b="0" i="1" dirty="0" err="1"/>
              <a:t>поняття</a:t>
            </a:r>
            <a:r>
              <a:rPr lang="ru-RU" sz="1600" b="0" i="1" dirty="0"/>
              <a:t> права. </a:t>
            </a:r>
            <a:r>
              <a:rPr lang="ru-RU" sz="1600" b="0" i="1" dirty="0" err="1"/>
              <a:t>Нове</a:t>
            </a:r>
            <a:r>
              <a:rPr lang="ru-RU" sz="1600" b="0" i="1" dirty="0"/>
              <a:t> </a:t>
            </a:r>
            <a:r>
              <a:rPr lang="ru-RU" sz="1600" b="0" i="1" dirty="0" err="1"/>
              <a:t>поняття</a:t>
            </a:r>
            <a:r>
              <a:rPr lang="ru-RU" sz="1600" b="0" i="1" dirty="0"/>
              <a:t> права </a:t>
            </a:r>
            <a:r>
              <a:rPr lang="ru-RU" sz="1600" b="0" i="1" dirty="0" err="1"/>
              <a:t>означає</a:t>
            </a:r>
            <a:r>
              <a:rPr lang="ru-RU" sz="1600" b="0" i="1" dirty="0"/>
              <a:t> </a:t>
            </a:r>
            <a:r>
              <a:rPr lang="ru-RU" sz="1600" b="0" i="1" dirty="0" err="1"/>
              <a:t>концептуальний</a:t>
            </a:r>
            <a:r>
              <a:rPr lang="ru-RU" sz="1600" b="0" i="1" dirty="0"/>
              <a:t> </a:t>
            </a:r>
            <a:r>
              <a:rPr lang="ru-RU" sz="1600" b="0" i="1" dirty="0" err="1"/>
              <a:t>підхід</a:t>
            </a:r>
            <a:r>
              <a:rPr lang="ru-RU" sz="1600" b="0" i="1" dirty="0"/>
              <a:t> до </a:t>
            </a:r>
            <a:r>
              <a:rPr lang="ru-RU" sz="1600" b="0" i="1" dirty="0" err="1"/>
              <a:t>вивчення</a:t>
            </a:r>
            <a:r>
              <a:rPr lang="ru-RU" sz="1600" b="0" i="1" dirty="0"/>
              <a:t>, </a:t>
            </a:r>
            <a:r>
              <a:rPr lang="ru-RU" sz="1600" b="0" i="1" dirty="0" err="1"/>
              <a:t>розуміння</a:t>
            </a:r>
            <a:r>
              <a:rPr lang="ru-RU" sz="1600" b="0" i="1" dirty="0"/>
              <a:t>, </a:t>
            </a:r>
            <a:r>
              <a:rPr lang="ru-RU" sz="1600" b="0" i="1" dirty="0" err="1"/>
              <a:t>тлумачення</a:t>
            </a:r>
            <a:r>
              <a:rPr lang="ru-RU" sz="1600" b="0" i="1" dirty="0"/>
              <a:t> як </a:t>
            </a:r>
            <a:r>
              <a:rPr lang="ru-RU" sz="1600" b="0" i="1" dirty="0" err="1"/>
              <a:t>держави</a:t>
            </a:r>
            <a:r>
              <a:rPr lang="ru-RU" sz="1600" b="0" i="1" dirty="0"/>
              <a:t> і права, так і </a:t>
            </a:r>
            <a:r>
              <a:rPr lang="ru-RU" sz="1600" b="0" i="1" dirty="0" err="1"/>
              <a:t>вже</a:t>
            </a:r>
            <a:r>
              <a:rPr lang="ru-RU" sz="1600" b="0" i="1" dirty="0"/>
              <a:t> </a:t>
            </a:r>
            <a:r>
              <a:rPr lang="ru-RU" sz="1600" b="0" i="1" dirty="0" err="1"/>
              <a:t>накопичених</a:t>
            </a:r>
            <a:r>
              <a:rPr lang="ru-RU" sz="1600" b="0" i="1" dirty="0"/>
              <a:t> </a:t>
            </a:r>
            <a:r>
              <a:rPr lang="ru-RU" sz="1600" b="0" i="1" dirty="0" err="1"/>
              <a:t>теоретичних</a:t>
            </a:r>
            <a:r>
              <a:rPr lang="ru-RU" sz="1600" b="0" i="1" dirty="0"/>
              <a:t> </a:t>
            </a:r>
            <a:r>
              <a:rPr lang="ru-RU" sz="1600" b="0" i="1" dirty="0" err="1"/>
              <a:t>знань</a:t>
            </a:r>
            <a:r>
              <a:rPr lang="ru-RU" sz="1600" b="0" i="1" dirty="0"/>
              <a:t> про них. </a:t>
            </a:r>
            <a:r>
              <a:rPr lang="ru-RU" sz="1600" b="0" i="1" dirty="0" err="1"/>
              <a:t>Безумовно</a:t>
            </a:r>
            <a:r>
              <a:rPr lang="ru-RU" sz="1600" b="0" i="1" dirty="0"/>
              <a:t>, </a:t>
            </a:r>
            <a:r>
              <a:rPr lang="ru-RU" sz="1600" b="0" i="1" dirty="0" err="1"/>
              <a:t>кожне</a:t>
            </a:r>
            <a:r>
              <a:rPr lang="ru-RU" sz="1600" b="0" i="1" dirty="0"/>
              <a:t> </a:t>
            </a:r>
            <a:r>
              <a:rPr lang="ru-RU" sz="1600" b="0" i="1" dirty="0" err="1"/>
              <a:t>нове</a:t>
            </a:r>
            <a:r>
              <a:rPr lang="ru-RU" sz="1600" b="0" i="1" dirty="0"/>
              <a:t> </a:t>
            </a:r>
            <a:r>
              <a:rPr lang="ru-RU" sz="1600" b="0" i="1" dirty="0" err="1"/>
              <a:t>розуміння</a:t>
            </a:r>
            <a:r>
              <a:rPr lang="ru-RU" sz="1600" b="0" i="1" dirty="0"/>
              <a:t> прав </a:t>
            </a:r>
            <a:r>
              <a:rPr lang="ru-RU" sz="1600" b="0" i="1" dirty="0" err="1"/>
              <a:t>людини</a:t>
            </a:r>
            <a:r>
              <a:rPr lang="ru-RU" sz="1600" b="0" i="1" dirty="0"/>
              <a:t> є </a:t>
            </a:r>
            <a:r>
              <a:rPr lang="ru-RU" sz="1600" b="0" i="1" dirty="0" err="1"/>
              <a:t>якісним</a:t>
            </a:r>
            <a:r>
              <a:rPr lang="ru-RU" sz="1600" b="0" i="1" dirty="0"/>
              <a:t> </a:t>
            </a:r>
            <a:r>
              <a:rPr lang="ru-RU" sz="1600" b="0" i="1" dirty="0" err="1"/>
              <a:t>стрибком</a:t>
            </a:r>
            <a:r>
              <a:rPr lang="ru-RU" sz="1600" b="0" i="1" dirty="0"/>
              <a:t> у </a:t>
            </a:r>
            <a:r>
              <a:rPr lang="ru-RU" sz="1600" b="0" i="1" dirty="0" err="1"/>
              <a:t>юридичному</a:t>
            </a:r>
            <a:r>
              <a:rPr lang="ru-RU" sz="1600" b="0" i="1" dirty="0"/>
              <a:t> </a:t>
            </a:r>
            <a:r>
              <a:rPr lang="ru-RU" sz="1600" b="0" i="1" dirty="0" err="1"/>
              <a:t>пізнанні</a:t>
            </a:r>
            <a:r>
              <a:rPr lang="ru-RU" sz="1600" b="0" i="1" dirty="0"/>
              <a:t>. 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01183" y="220762"/>
            <a:ext cx="7959828" cy="83197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428596" y="214290"/>
            <a:ext cx="8229600" cy="8384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dirty="0" smtClean="0"/>
              <a:t>Розвиток права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140" y="1196752"/>
            <a:ext cx="4608512" cy="30585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681784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01183" y="220762"/>
            <a:ext cx="7959828" cy="83197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28596" y="214290"/>
            <a:ext cx="8229600" cy="8384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dirty="0" smtClean="0"/>
              <a:t>Розвиток права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5229200"/>
            <a:ext cx="8391876" cy="129614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Текст 2"/>
          <p:cNvSpPr>
            <a:spLocks noGrp="1"/>
          </p:cNvSpPr>
          <p:nvPr>
            <p:ph type="body" idx="1"/>
          </p:nvPr>
        </p:nvSpPr>
        <p:spPr>
          <a:xfrm>
            <a:off x="428596" y="5517233"/>
            <a:ext cx="8286807" cy="1008111"/>
          </a:xfrm>
        </p:spPr>
        <p:txBody>
          <a:bodyPr>
            <a:noAutofit/>
          </a:bodyPr>
          <a:lstStyle/>
          <a:p>
            <a:r>
              <a:rPr lang="ru-RU" sz="1800" b="0" i="1" dirty="0" err="1"/>
              <a:t>Історія</a:t>
            </a:r>
            <a:r>
              <a:rPr lang="ru-RU" sz="1800" b="0" i="1" dirty="0"/>
              <a:t> </a:t>
            </a:r>
            <a:r>
              <a:rPr lang="ru-RU" sz="1800" b="0" i="1" dirty="0" err="1"/>
              <a:t>розвитку</a:t>
            </a:r>
            <a:r>
              <a:rPr lang="ru-RU" sz="1800" b="0" i="1" dirty="0"/>
              <a:t> </a:t>
            </a:r>
            <a:r>
              <a:rPr lang="ru-RU" sz="1800" b="0" i="1" dirty="0" err="1"/>
              <a:t>ідеї</a:t>
            </a:r>
            <a:r>
              <a:rPr lang="ru-RU" sz="1800" b="0" i="1" dirty="0"/>
              <a:t> про права </a:t>
            </a:r>
            <a:r>
              <a:rPr lang="ru-RU" sz="1800" b="0" i="1" dirty="0" err="1"/>
              <a:t>людини</a:t>
            </a:r>
            <a:r>
              <a:rPr lang="ru-RU" sz="1800" b="0" i="1" dirty="0"/>
              <a:t> — </a:t>
            </a:r>
            <a:r>
              <a:rPr lang="ru-RU" sz="1800" b="0" i="1" dirty="0" err="1"/>
              <a:t>це</a:t>
            </a:r>
            <a:r>
              <a:rPr lang="ru-RU" sz="1800" b="0" i="1" dirty="0"/>
              <a:t> </a:t>
            </a:r>
            <a:r>
              <a:rPr lang="ru-RU" sz="1800" b="0" i="1" dirty="0" err="1"/>
              <a:t>насамперед</a:t>
            </a:r>
            <a:r>
              <a:rPr lang="ru-RU" sz="1800" b="0" i="1" dirty="0"/>
              <a:t> </a:t>
            </a:r>
            <a:r>
              <a:rPr lang="ru-RU" sz="1800" b="0" i="1" dirty="0" err="1"/>
              <a:t>історія</a:t>
            </a:r>
            <a:r>
              <a:rPr lang="ru-RU" sz="1800" b="0" i="1" dirty="0"/>
              <a:t> </a:t>
            </a:r>
            <a:r>
              <a:rPr lang="ru-RU" sz="1800" b="0" i="1" dirty="0" err="1"/>
              <a:t>нових</a:t>
            </a:r>
            <a:r>
              <a:rPr lang="ru-RU" sz="1800" b="0" i="1" dirty="0"/>
              <a:t> понять права і тих </a:t>
            </a:r>
            <a:r>
              <a:rPr lang="ru-RU" sz="1800" b="0" i="1" dirty="0" err="1"/>
              <a:t>нових</a:t>
            </a:r>
            <a:r>
              <a:rPr lang="ru-RU" sz="1800" b="0" i="1" dirty="0"/>
              <a:t> </a:t>
            </a:r>
            <a:r>
              <a:rPr lang="ru-RU" sz="1800" b="0" i="1" dirty="0" err="1"/>
              <a:t>юридичних</a:t>
            </a:r>
            <a:r>
              <a:rPr lang="ru-RU" sz="1800" b="0" i="1" dirty="0"/>
              <a:t> </a:t>
            </a:r>
            <a:r>
              <a:rPr lang="ru-RU" sz="1800" b="0" i="1" dirty="0" err="1"/>
              <a:t>теорій</a:t>
            </a:r>
            <a:r>
              <a:rPr lang="ru-RU" sz="1800" b="0" i="1" dirty="0"/>
              <a:t>, </a:t>
            </a:r>
            <a:r>
              <a:rPr lang="ru-RU" sz="1800" b="0" i="1" dirty="0" err="1"/>
              <a:t>які</a:t>
            </a:r>
            <a:r>
              <a:rPr lang="ru-RU" sz="1800" b="0" i="1" dirty="0"/>
              <a:t> </a:t>
            </a:r>
            <a:r>
              <a:rPr lang="ru-RU" sz="1800" b="0" i="1" dirty="0" err="1"/>
              <a:t>формуються</a:t>
            </a:r>
            <a:r>
              <a:rPr lang="ru-RU" sz="1800" b="0" i="1" dirty="0"/>
              <a:t> на </a:t>
            </a:r>
            <a:r>
              <a:rPr lang="ru-RU" sz="1800" b="0" i="1" dirty="0" err="1"/>
              <a:t>основі</a:t>
            </a:r>
            <a:r>
              <a:rPr lang="ru-RU" sz="1800" b="0" i="1" dirty="0"/>
              <a:t> </a:t>
            </a:r>
            <a:r>
              <a:rPr lang="ru-RU" sz="1800" b="0" i="1" dirty="0" err="1"/>
              <a:t>цих</a:t>
            </a:r>
            <a:r>
              <a:rPr lang="ru-RU" sz="1800" b="0" i="1" dirty="0"/>
              <a:t> понять (юридико-</a:t>
            </a:r>
            <a:r>
              <a:rPr lang="ru-RU" sz="1800" b="0" i="1" dirty="0" err="1"/>
              <a:t>позитивістська</a:t>
            </a:r>
            <a:r>
              <a:rPr lang="ru-RU" sz="1800" b="0" i="1" dirty="0"/>
              <a:t>, </a:t>
            </a:r>
            <a:r>
              <a:rPr lang="ru-RU" sz="1800" b="0" i="1" dirty="0" err="1"/>
              <a:t>соціологічна</a:t>
            </a:r>
            <a:r>
              <a:rPr lang="ru-RU" sz="1800" b="0" i="1" dirty="0"/>
              <a:t>, </a:t>
            </a:r>
            <a:r>
              <a:rPr lang="ru-RU" sz="1800" b="0" i="1" dirty="0" err="1"/>
              <a:t>марксистсько-ленінська</a:t>
            </a:r>
            <a:r>
              <a:rPr lang="ru-RU" sz="1800" b="0" i="1" dirty="0"/>
              <a:t>, </a:t>
            </a:r>
            <a:r>
              <a:rPr lang="ru-RU" sz="1800" b="0" i="1" dirty="0" err="1"/>
              <a:t>сучасна</a:t>
            </a:r>
            <a:r>
              <a:rPr lang="ru-RU" sz="1800" b="0" i="1" dirty="0"/>
              <a:t> </a:t>
            </a:r>
            <a:r>
              <a:rPr lang="ru-RU" sz="1800" b="0" i="1" dirty="0" err="1"/>
              <a:t>теорія</a:t>
            </a:r>
            <a:r>
              <a:rPr lang="ru-RU" sz="1800" b="0" i="1" dirty="0"/>
              <a:t> природного права та </a:t>
            </a:r>
            <a:r>
              <a:rPr lang="ru-RU" sz="1800" b="0" i="1" dirty="0" err="1"/>
              <a:t>ін</a:t>
            </a:r>
            <a:r>
              <a:rPr lang="ru-RU" sz="1800" b="0" i="1" dirty="0"/>
              <a:t>.).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917" y="1412776"/>
            <a:ext cx="4191000" cy="3543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68178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SC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D8A0359-5F71-4AC4-B8A3-4857B575370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CSC</Template>
  <TotalTime>108</TotalTime>
  <Words>907</Words>
  <Application>Microsoft Office PowerPoint</Application>
  <PresentationFormat>Экран (4:3)</PresentationFormat>
  <Paragraphs>50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CSC</vt:lpstr>
      <vt:lpstr>Права, свободи та відповідальність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 за увагу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Права, свободи та відповідальність</dc:title>
  <dc:creator>юра</dc:creator>
  <cp:lastModifiedBy>user</cp:lastModifiedBy>
  <cp:revision>22</cp:revision>
  <dcterms:created xsi:type="dcterms:W3CDTF">2013-12-24T18:55:55Z</dcterms:created>
  <dcterms:modified xsi:type="dcterms:W3CDTF">2014-03-08T12:06:40Z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TC300061229990</vt:lpwstr>
  </property>
</Properties>
</file>