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ТАТАРБУНАРСЬКЕ ПОВСТАННЯ 1924 р.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3357554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Розправившись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повсталими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заарештувавши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, </a:t>
            </a:r>
            <a:r>
              <a:rPr lang="ru-RU" dirty="0" err="1" smtClean="0"/>
              <a:t>румунська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в 1925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інсценували</a:t>
            </a:r>
            <a:r>
              <a:rPr lang="ru-RU" dirty="0" smtClean="0"/>
              <a:t> «</a:t>
            </a:r>
            <a:r>
              <a:rPr lang="ru-RU" dirty="0" err="1" smtClean="0"/>
              <a:t>процес</a:t>
            </a:r>
            <a:r>
              <a:rPr lang="ru-RU" dirty="0" smtClean="0"/>
              <a:t> 500», </a:t>
            </a:r>
            <a:r>
              <a:rPr lang="ru-RU" dirty="0" err="1" smtClean="0"/>
              <a:t>який</a:t>
            </a:r>
            <a:r>
              <a:rPr lang="ru-RU" dirty="0" smtClean="0"/>
              <a:t> повинен </a:t>
            </a:r>
            <a:r>
              <a:rPr lang="ru-RU" dirty="0" err="1" smtClean="0"/>
              <a:t>був</a:t>
            </a:r>
            <a:r>
              <a:rPr lang="ru-RU" dirty="0" smtClean="0"/>
              <a:t> довести,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Татарбунарське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- «справа рук </a:t>
            </a:r>
            <a:r>
              <a:rPr lang="ru-RU" dirty="0" err="1" smtClean="0"/>
              <a:t>Москви</a:t>
            </a:r>
            <a:r>
              <a:rPr lang="ru-RU" dirty="0" smtClean="0"/>
              <a:t>». </a:t>
            </a:r>
            <a:endParaRPr lang="uk-UA" dirty="0"/>
          </a:p>
        </p:txBody>
      </p:sp>
      <p:pic>
        <p:nvPicPr>
          <p:cNvPr id="3074" name="Picture 2" descr="http://t0.gstatic.com/images?q=tbn:ANd9GcRNbdDgaA4K-h7gwq0679uH9hgU5470jqUyU0nI2qhbcTc8lwg6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lum bright="40000" contrast="30000"/>
          </a:blip>
          <a:srcRect/>
          <a:stretch>
            <a:fillRect/>
          </a:stretch>
        </p:blipFill>
        <p:spPr bwMode="auto">
          <a:xfrm>
            <a:off x="2666006" y="1428736"/>
            <a:ext cx="6477995" cy="485224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342900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На захист заарештованих </a:t>
            </a:r>
            <a:r>
              <a:rPr lang="uk-UA" dirty="0" err="1" smtClean="0"/>
              <a:t>татарбунарців</a:t>
            </a:r>
            <a:r>
              <a:rPr lang="uk-UA" dirty="0" smtClean="0"/>
              <a:t> виступили А. Барбюс, Р. Роллан, Е. </a:t>
            </a:r>
            <a:r>
              <a:rPr lang="uk-UA" dirty="0" err="1" smtClean="0"/>
              <a:t>Сінклер</a:t>
            </a:r>
            <a:r>
              <a:rPr lang="uk-UA" dirty="0" smtClean="0"/>
              <a:t>, Т. </a:t>
            </a:r>
            <a:r>
              <a:rPr lang="uk-UA" dirty="0" err="1" smtClean="0"/>
              <a:t>Драйзер</a:t>
            </a:r>
            <a:r>
              <a:rPr lang="uk-UA" dirty="0" smtClean="0"/>
              <a:t>, А. Ейнштейн, Б. Шоу, Л. Арагон, М. </a:t>
            </a:r>
            <a:r>
              <a:rPr lang="uk-UA" dirty="0" err="1" smtClean="0"/>
              <a:t>Садовяну</a:t>
            </a:r>
            <a:r>
              <a:rPr lang="uk-UA" dirty="0" smtClean="0"/>
              <a:t>, К. </a:t>
            </a:r>
            <a:r>
              <a:rPr lang="uk-UA" dirty="0" err="1" smtClean="0"/>
              <a:t>Пархон</a:t>
            </a:r>
            <a:r>
              <a:rPr lang="uk-UA" dirty="0" smtClean="0"/>
              <a:t>, Т. Манн і багато інших представників науки і культури. У листопаді 1925 року в Кишинів прибула делегація прогресивної громадськості країн Західної Європи на чолі з письменником </a:t>
            </a:r>
            <a:r>
              <a:rPr lang="uk-UA" dirty="0" err="1" smtClean="0"/>
              <a:t>Анрі</a:t>
            </a:r>
            <a:r>
              <a:rPr lang="uk-UA" dirty="0" smtClean="0"/>
              <a:t> Барбюсом.</a:t>
            </a:r>
            <a:endParaRPr lang="uk-UA" dirty="0"/>
          </a:p>
        </p:txBody>
      </p:sp>
      <p:pic>
        <p:nvPicPr>
          <p:cNvPr id="2050" name="Picture 2" descr="http://t1.gstatic.com/images?q=tbn:ANd9GcR-voxZfEnQBxYCy2Fcu3_uEPy2TWpQrsT_afAl82ULb0jGroKk1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3286116" cy="4214818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052" name="Picture 4" descr="http://t3.gstatic.com/images?q=tbn:ANd9GcToSvIYw1yOUsx17gQcraS8NIAHoIV-lcEGA-MMipDJK1Y5z9MWB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857496"/>
            <a:ext cx="3071834" cy="400050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054" name="Picture 6" descr="http://t3.gstatic.com/images?q=tbn:ANd9GcRPw3KS1l6YhZthnCldWtEzmWZjdhC0-XWTCoXEAf9P0zMnGkv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857496"/>
            <a:ext cx="2786082" cy="4000504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056" name="Picture 8" descr="http://t3.gstatic.com/images?q=tbn:ANd9GcR-a0cVc5bLffzJ15CFq3evXxAUZQBRHS7-vAwy_d7_RA1qFAdBv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928934"/>
            <a:ext cx="2714612" cy="392906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274638"/>
            <a:ext cx="3543296" cy="1143000"/>
          </a:xfrm>
        </p:spPr>
        <p:txBody>
          <a:bodyPr/>
          <a:lstStyle/>
          <a:p>
            <a:r>
              <a:rPr lang="uk-UA" dirty="0" smtClean="0"/>
              <a:t>Висновки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6000760" cy="307181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Судові переслідування тривали до 1929 року. Не знайшовши доказів їх зв'язки з Москвою і під тиском громадської думки суд виправдав більшість арештованих. Засуджено було лише близько 85 чоловік, які були засуджені до термінів від 5 років до довічного ув'язнення.</a:t>
            </a:r>
            <a:endParaRPr lang="uk-UA" dirty="0"/>
          </a:p>
        </p:txBody>
      </p:sp>
      <p:pic>
        <p:nvPicPr>
          <p:cNvPr id="1026" name="Picture 2" descr="http://t2.gstatic.com/images?q=tbn:ANd9GcTCnzod3X0ejnSb9SYhW9wbgIErZnmeopa1C0I_VDmTu8b_9plSQ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03937"/>
            <a:ext cx="9144000" cy="3954063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Татарбунарське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1924 р. 16-25 </a:t>
            </a:r>
            <a:r>
              <a:rPr lang="ru-RU" dirty="0" err="1" smtClean="0"/>
              <a:t>вересня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1266" name="Picture 2" descr="http://t2.gstatic.com/images?q=tbn:ANd9GcRnm0HYyT36qZ3EqYxtqxn4hcve5khdmBHfUGGhgVCv__zYIgk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56" y="785794"/>
            <a:ext cx="9095844" cy="607220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571736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Причини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3214678" cy="5857892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Незадоволення</a:t>
            </a:r>
            <a:r>
              <a:rPr lang="ru-RU" dirty="0" smtClean="0"/>
              <a:t> селян аграрною </a:t>
            </a:r>
            <a:r>
              <a:rPr lang="ru-RU" dirty="0" err="1" smtClean="0"/>
              <a:t>політикою</a:t>
            </a:r>
            <a:r>
              <a:rPr lang="ru-RU" dirty="0" smtClean="0"/>
              <a:t>, яку проводив </a:t>
            </a:r>
            <a:r>
              <a:rPr lang="ru-RU" dirty="0" err="1" smtClean="0"/>
              <a:t>румунський</a:t>
            </a:r>
            <a:r>
              <a:rPr lang="ru-RU" dirty="0" smtClean="0"/>
              <a:t> уряд, </a:t>
            </a:r>
            <a:r>
              <a:rPr lang="ru-RU" dirty="0" err="1" smtClean="0"/>
              <a:t>зокрема</a:t>
            </a:r>
            <a:r>
              <a:rPr lang="ru-RU" dirty="0" smtClean="0"/>
              <a:t> Аграрною реформою 1921 року. </a:t>
            </a:r>
          </a:p>
          <a:p>
            <a:r>
              <a:rPr lang="ru-RU" dirty="0" smtClean="0"/>
              <a:t>курс </a:t>
            </a:r>
            <a:r>
              <a:rPr lang="ru-RU" dirty="0" err="1" smtClean="0"/>
              <a:t>Комінтерну</a:t>
            </a:r>
            <a:r>
              <a:rPr lang="ru-RU" dirty="0" smtClean="0"/>
              <a:t> на </a:t>
            </a:r>
            <a:r>
              <a:rPr lang="ru-RU" dirty="0" err="1" smtClean="0"/>
              <a:t>світову</a:t>
            </a:r>
            <a:r>
              <a:rPr lang="ru-RU" dirty="0" smtClean="0"/>
              <a:t> </a:t>
            </a:r>
            <a:r>
              <a:rPr lang="ru-RU" dirty="0" err="1" smtClean="0"/>
              <a:t>революцію</a:t>
            </a:r>
            <a:endParaRPr lang="ru-RU" dirty="0" smtClean="0"/>
          </a:p>
          <a:p>
            <a:r>
              <a:rPr lang="ru-RU" dirty="0" err="1" smtClean="0"/>
              <a:t>селянський</a:t>
            </a:r>
            <a:r>
              <a:rPr lang="ru-RU" dirty="0" smtClean="0"/>
              <a:t> </a:t>
            </a:r>
            <a:r>
              <a:rPr lang="ru-RU" dirty="0" err="1" smtClean="0"/>
              <a:t>повстанський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(</a:t>
            </a:r>
            <a:r>
              <a:rPr lang="ru-RU" dirty="0" err="1" smtClean="0"/>
              <a:t>протягом</a:t>
            </a:r>
            <a:r>
              <a:rPr lang="ru-RU" dirty="0" smtClean="0"/>
              <a:t> 1918-24 </a:t>
            </a:r>
            <a:r>
              <a:rPr lang="ru-RU" dirty="0" err="1" smtClean="0"/>
              <a:t>рр</a:t>
            </a:r>
            <a:r>
              <a:rPr lang="ru-RU" dirty="0" smtClean="0"/>
              <a:t>.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150 </a:t>
            </a:r>
            <a:r>
              <a:rPr lang="ru-RU" dirty="0" err="1" smtClean="0"/>
              <a:t>повстань</a:t>
            </a:r>
            <a:r>
              <a:rPr lang="ru-RU" dirty="0" smtClean="0"/>
              <a:t>)</a:t>
            </a:r>
          </a:p>
          <a:p>
            <a:r>
              <a:rPr lang="uk-UA" dirty="0" smtClean="0"/>
              <a:t>голод через посуху 1924</a:t>
            </a:r>
            <a:endParaRPr lang="uk-UA" dirty="0"/>
          </a:p>
        </p:txBody>
      </p:sp>
      <p:pic>
        <p:nvPicPr>
          <p:cNvPr id="10242" name="Picture 2" descr="http://t0.gstatic.com/images?q=tbn:ANd9GcRK6prsyGtqexKD59x99yG0kPk5FzlZ-o65lu3jsHZP7Fa6mf40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7166"/>
            <a:ext cx="3143272" cy="3143272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44" name="Picture 4" descr="http://t3.gstatic.com/images?q=tbn:ANd9GcR1VDZQKUsRuBz5XS33xHRf_YaaOOnz3J--JK_2-qzpU3ZWlRoJW-Z4oEN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643314"/>
            <a:ext cx="4857784" cy="3214686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10246" name="Picture 6" descr="http://t3.gstatic.com/images?q=tbn:ANd9GcQmPpHoN15jtvQu8iuKWocncg0K3S-4de4UJb3pzj_ZpVRtZLIV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5224" y="500042"/>
            <a:ext cx="3968776" cy="3571899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Учасники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1928801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Очолював: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err="1" smtClean="0"/>
              <a:t>пробільшовицький</a:t>
            </a:r>
            <a:r>
              <a:rPr lang="uk-UA" dirty="0" smtClean="0"/>
              <a:t> "</a:t>
            </a:r>
            <a:r>
              <a:rPr lang="uk-UA" dirty="0" err="1" smtClean="0"/>
              <a:t>Південревком</a:t>
            </a:r>
            <a:r>
              <a:rPr lang="uk-UA" dirty="0" smtClean="0"/>
              <a:t>"             </a:t>
            </a:r>
            <a:r>
              <a:rPr lang="ru-RU" dirty="0" smtClean="0"/>
              <a:t>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О. </a:t>
            </a:r>
            <a:r>
              <a:rPr lang="ru-RU" dirty="0" err="1" smtClean="0"/>
              <a:t>Клюшніковим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повстанні</a:t>
            </a:r>
            <a:r>
              <a:rPr lang="ru-RU" dirty="0" smtClean="0"/>
              <a:t> брало участь </a:t>
            </a:r>
            <a:r>
              <a:rPr lang="ru-RU" dirty="0" err="1" smtClean="0"/>
              <a:t>близько</a:t>
            </a:r>
            <a:r>
              <a:rPr lang="ru-RU" dirty="0" smtClean="0"/>
              <a:t> 6 тис. </a:t>
            </a:r>
            <a:r>
              <a:rPr lang="ru-RU" dirty="0" err="1" smtClean="0"/>
              <a:t>Осіб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9218" name="AutoShape 2" descr="data:image/jpeg;base64,/9j/4AAQSkZJRgABAQAAAQABAAD/2wCEAAkGBhQSEBUSExMVFBUWGBsaGBgXGB8cHxoeHx4dGxsbIBgdHyYqGx8jHRsWHy8iLycsOCwtGx4xODAqNSkrOCkBCQoKDgwOGg8PGikkHyQsKSksLCwqKSwsLCksLCwsLCkpLCwsLCwpLCwsKSwsLCwsKSwsLCkpLCwsLCwsLCwsLP/AABEIAF4AoAMBIgACEQEDEQH/xAAcAAACAwEBAQEAAAAAAAAAAAAEBQMGBwIBAAj/xAA4EAACAgAFAwIEBQIGAQUAAAABAgMRAAQSITEFBkETIgcyUWEUI0JxgZGhUmKxwdHwFSRTo+Hx/8QAFwEBAQEBAAAAAAAAAAAAAAAAAQACBP/EABsRAQADAQEBAQAAAAAAAAAAAAABERICMUEh/9oADAMBAAIRAxEAPwDWsu50jbEwb64DyTkoLrBWOR0kfVpVEkysrUYFa180xFbG7AW/2vFey4o6SgAo2SOR9eb/AL4tefywaZCfMcqf1Ar/AHxXhTARDU1Dch6AJO4onf8AqPOGGZDDLfpReDYJr9jgt+ntqsgHeuSN/rufb44xx+C06hS2DRGxO+91xWCIDoAXUGsHcDj6/c/1+2KEiz8TOas8WaJA+vPHjgiv2x0uXKsteoKArUoN2OOeN/P2xIsOqyCqUbpQBV+N+cGemdQNu3toWfH145++FRBXlYWoqAdyTRWq+vtI2F3+14jgeXUdDHax9CN75o6tqu/4w8gjUqVUe7mz++/kbcY9liWj7V+nH9+f2wWaInimJUsBpIoKAtHbmzVNzv4/tgg6VGze4A37dSg8D5Tuf7c/XDBiLABWyPBUf153vAsmXpzTedxYFnYjdV287DnEqVHueOSKIyNekEL49posK2BUEf61gP4fteQkvSAJ5f03+mPDzu7I3EymSttjpJBO5oeBxzhB8N1vI5gWSBM1VtzGt/6DGvjP1D0eIaumMD8s6j/5WB/bxjT87kA2gmqBO11tp8/XGXZCdUjyB2sZujuN6nI/nbGt9RSwoNfMfFg7G9sHR5CIlNXkH6Xx4ws+J8V9GzQG3tTbxs6YcBlQjxf2/wCMLPiQL6RmqBPtXi/8a4z9hqQ3w9Y+jKD4MfH3jGCu4EUKxJANDct9/pzgX4e5kOs+4Okwivp+UOcH9xdODxnm/tX0/b9sE+qPDzKKAWA8H/v8YJvEZO+OZs7GjKruiFzSBmALEbkKCfca+mFBeqg68uw/TMAf2YFf+MU+EqNQk0XZW6YEkEjk8cefN+MWjurPpDljK7qgR0NsaF6th+//ABhCrpLO7RskkbyMyOhDIfOzb2RZsD/bGo8Yn0RDKmlSAp231jTW9Hwav9vPi8TxxqQdI+uygjwPHFH/AL5uLp0EJDRoyFl2ZQ5sX9V3oHxYwRLmB8urYXZ8bfMDvtX3/wBsRTplxQOir43v+1fztiV4gp4I44/0wHD1eJY0kM8YjdgqSMy6WN7U3B/vWAu3+6486zKFdNO6l9NOLCWtb2DsVNH6XWClZwEKDUAoB3o2PvyTj1nLLYG31r6/vWEfQe61ny5mZWQWgULqkL6r0oAFsvsQygECxRI3wXkusCTK+v6TAb0nzMSQCiUBWsllUjwbxUbGyZZq4U2d7qv5+n/7jsZdqIsDwABQP7C/74q/QO85DlWkljSSX1ljEcR0aS1jS5lPtKlGF76tq5wq6J35GmaZIoZpJcxNLrjkcJoIcspL0RqC61qzwgsAYcjR11mSp/w+ksxQvrNBQTqCg+/UdRVr0g1tY32q3w6mQzZnJnd3JkqjftUA83fJBHIryOEXUs5m5Jm6mJqJeRYIxbMUib3JQ+TSra65Yaz9cKou3M0skbh3E8yCTL6AxaRtWkqWHysuzEE1RF41TNrRLk3TLxEpYTO7mhsPXB48ck41zqvIG/zncfzjGM/1Npp5YCshljzTSJAfbSmnkLe2tSBbDFq3oDfF/wC6e+4xDl3yx9b8QXddJQHRGpY7SGgS1LXPNb4JgxNLEcu3+OvHHPO3/wB4nWVQSmtbQAldQ9oOylhdgEja8Zzm/ilCueX80tBojI9MkrbC5Q4JALKT9CRpA5JxT+od0es+aznpiPU8ehQ1kuNI0ux2ZNADEVswBFbkmWtNvhyCo7sp0s1aqrerqxX9MQZ+dVHucLXmuf8Av7YU9n93DPwlkieJkCgq5sEVQdXr3rYIJ8GsGZ/PKJRDrAkILaSaavrVfXb/AKcZo2Zdz9Y/C5SecadUcbFdXBb9IP2v/oxmkvck7nL5uWTKmOfTGjyx6HCozyCTQjldpLGkSAnTHqG4xbe8O9fwrPHHA88kYRpLT8sK1bF7+YggAfUjFH6nmOn5oSJlFaPM5lQhRiuXjiKkSO9OKp2RPaDvW1EtjfMfjHQr4i/EMzQDLnKgKz365f1IzJE1kRMmzeASTYDG184XdE7imadikUiZiUepl8uGZY5BpFkpop9Wljr1LRquBhBl4MzHkXVnVstDmFaWEMCwIaidP6Rttxq9TawGrUDm/wATnYMzl2hEkanUXZiStgFVjRT80ZVg2wpxQtbG/GVR7Dy2ZizCJLk8yshcqraWT9RaTWdS6gdhbhgORuKPM/Ucxko5MpmAsBZAFhCLIZ1tkDF1/XvVjdmB1eBhh1HqLytKXneKNZFZJY5abQ3JDkio7Cco1EH70t7i7hBzcLtnUkEBkdJootR1UoosOdTKTxW9gi/bIQvUM5Ivofh0TNbuWBQFI5AsciNASSCyhSUIBJo78YF68maEIzOVyr5eJoiJwWF2C6tIV2J1K5Bbezd1W/K59c08tzCFk1tFoUXI4JKa3o6hpIsbUWF1hlnOrRhNcTRxRQC50mDmVpPcjwrqNuakZCD8oojAlZn69I6GZ39As8SMsaAl/TthLTVbqrsBwDRBO4xDm+6pJIhCrGKpCxawDJZNGQqoJKk3ZvnbgYj7nbKiUfhCWiMVhS5fS5DLWojfbSx+l1tj3uPpuWLwDIepIrpTKLZjICwoCtrUA6aseecaBp0s5mRJcssywhXaU5gWEcqbosBahmKMGI/SOMTZHt7qIC+h6cgnj9J6Ok6vfrRwSPep1e8irAN8YcQ9MzHpZaGeNffHpyxjl0tKFEbU7FaUD22DRFNd0LUnvLMZYzZV09OUMok0yH1GkB3KyKu1nTxsBdg3sEN3D0yfpTRzQSsUlVkYOL9N2UepGf0t9Q1b1XjdR0eSaestlvxHlyqD1aZd9YA4omtqJ1E2brGijqE2aBzMWVVYJYnik1mzRoyTspU2I+CAQzAAjbGeS5DNdJzUbOFSXRqHysum6oncXY3HjbffEkcaTyZ2N4pP/UswJYkAA8aiWApQBuDwBgDMdLljllj0s0kJf1GiJYBVvU1jhbO543w26qZY8pDN6ap60kjmcNUklnUAVU0qrTEcXfGzWRlpUy6LmpJtbzxzAiGZWcSaAUMhtjuWIPBFg2b2grpyBeQJCHYsfaultR2vZQLOwOH3/iI/Q/Cah+JUGQKkLGQyAsjQOwY/KoJHsHPgAWZN2yIcomcTNLI8OhlAdCCrNuhDMdLINtNHVrFC1bBmZiy/sz/TcxOZxMPWjL65ArjdgCBZ1K17fq8bYrKLtd89lGy0geJo21IIpXMYUHSxDMQAtgIQQWAJWx7hbDpvdqSdX9WZAtsuXCjVS+7Rd3yDe5Hk7CxjnK9GgbMuscciZWZEYylmMivGwMiox4b3pr2taIHBGG/dXayLIscNJIxhEjE6VctrEcpRflZHjCkge7XZ83maaiyNutTZjOtIr0J3GmFatioARbYEgmluudxW5xB8QRNFM+qN4JFEbXqBIouFKSijpJY/caaPi1/TomOcjiRFZlVdOu6Dt7kc1zpJVt9iF3vjF6yhizccC9RaBXX1VZJQqbAFSivwpBXWzH9Q9oFHCyziHt3NTZB8/rVooyFKW16VpNVBdNLsNzZ/1bdmNBJJ6k+ZPrXFQkoL7WYKGc7mPQEDAEHcngXi0ntjIZWOO8x+VMygpIBocOWYEMytpUKE2s8KzjjFK69nky/UJv8Ax5URaTH7CGQhkAkGon3CyTrPkYbtDfi1Nl1zaZXLDTFCCXCuSup21nSLIGkH7USfGK71zLJJmVXJxThXVQiOCWJo8AkkgiiP58Yfdcny+YyMMKLHDJCSWdtlc0A6q4Hv1OS/2Cng3ibssZVYZTmw4kejA1t7gi0QjAi9wF32oir4xI36Lko8xl44ZMsAMmWJkkXRe1mvTHvZ9JokngbhqxP1yVs4MzAcu7PMAMtNITGiKp1ixIbjalJs7vf0qkUHcJghVdZGYSQagzGiEfUmmiPaaNkVZo3eGOf79WR2klV1kKBQhAK2ASjFmJbVZYaxsARzQOBKv2+8GVzM0eeiDgK0Z2D+m31UqaJ4ANHfBMfdw9HL6tYzeVURwuNOjSWYuW2suUKoD/lvFZ6bl5JXEaqzO3gck+f5/nEwyhV2geo5Fs+4FaNXpa+LG4++NhaO5u/2zMmVYIEOVB0lKA1No1MF3AFJWng7fU4n7nyhz0TdVWEiMMqU720tOEDsVUA8hTRB4+mPe4OxoYVglSWRo5U1SUVOigtU44ViW3P+Eij5b9vr01lIIhETRFmgZ5S+kDVqB1ABwRf183jJQdLnly/Rpc9lmWFCSoRiZTuyRsxZyF9Q2SFCcVthD0bNSdWmigzMlrBHseCQprTqAJti27UbobA746zvRvSncxM7ZVTHmdDtqTSQzIHUXZ1K6k1wN9zhL1YuswkMS5cmiI0tSlbUUPyk1f3sbcYkazdajWN8nmS8yQu4jjViqoQxTWjcnayAwNAV5tZendK/GQyKFy8EmVjJtAAZyPdrYXxoRRY8knljgbp+RE2TzeZaJmMIHpmjoXjUGBBDUGsbgggeMMu3+076PmM8DKs63o07kx3GPl5Ab8w8b6bseZEE8omzJEUHpJI+nQgJG67qL/zaiBVgHxhd0xzFOhlVwiNUoAYGuHU0QRYsV++GXb2cmfMmVXl9SJWdWSMSEHjU181Z33PAHODO+I4vVjzGX1vHIp1yk6g8upibIVQGIravB5rElqzXWA1QZaMtl2Rx6iEgutK4i1EEsQFKWx1MGb62e8j1VZ49cSu7RxBY4iy6q1LMjGQS37XuthyQcVnIdWhTpqsHRs0ksZVWRSaVm81bJ6Zoi64HJ2L6d3gi5uPMNBHqIYSPRIIYKqhYww0BAtbVyeAcZpq3PfHbcUJSbLyMySEBlD6zEwsiiNypo6TtVHnbEvb/AFkSoyZhgxj2UyDWshatjGdOpwxOlruyf3Fh7j7hM2Xky8SRrDNZVwzLZBDNojcJ6jKQOCfmNbjejdqZ5spmkn0+oyEhohsNPy3qNe6zY+lb+cMeCS7reYZp35IViAKobmyQn6dRINfcc84Yda7HzMOVjz0jxPHKENo1ldQ9tivtd7YK61mTm+ptIym397qhFgKu0fqcMdgNW/zftVgzeeAyyq0kU+WoaMubYLeyoWsHUlsFJA3bliNkKx2f2tJn1lSOUR6ACdQeiTew0ghdlbc/3wNB1aWDUqatLEiInfmhQrZzpoVvvXjY8dK74nykk5y3pwrNYKBbVKsKyajasoJo2efOLT8FmL5uVGZDGsRYowu2DAIyk/KRZth4J/iTjL/CbNS5cTbLKTek3dm9nulSvbY5Gs3xvX+kdNJmczMqNl2UmFxRd0beO29oAohmbYDwRjYGKJExWEpn0RwqhXYmXQaUG9MlrpN7igN/btW/iH0WJxA6vHHmpjczKCyF0XSdTKPYxcOgP6qNi+CJVE3X4VzWnPwsMjJGoVUKgNI27JugVQWX2gaaIF8EYg6L13JpPm/xmnNGeMaZVQsx1I2pdZA0yE6B8tAg0QBuynhkhMb53M+nLGoeLKhPfZXl6k9oIFc2K3rFO6J2zJnpHaMxoi6yxZrogWBtvudgeNrPi1GXRs1PMsWWQH1lRo4/TUaShtmVtvZpZ2YvXBI84vvbHTIocqctoeeBHv8AEoBYJvUfR1ll00VLAbCyRzhB8MNWWnzMUygvJGPN0Q5/LYrxrsedyo54x0kaREP06N3Gaeo1fUYrIPrRTLtpaL57ZjsPIvBJK+qyCCZovxjsEihiR4qAkF2m9ewKC3tJNsNzXH3dXU/x2k5gSLMaSARKNNXbMw1MSzGzpHy6QBq8kd5ZeBGjindpZlRhmjllACXvDGqGh7TfO4B+4wtz2TyuXKgdQ/EOqgrIA1RX7lCLqBckUrX8pJGxwhPleoxpqy4Igg+SWGQOxegTYK0yl/ZqA3+y+bn2p1LLzRwS5hnYRuBHMzUYgV2hkCgARUSVfjYatJrFCyPXstmmP4uBMuChBly0ZvXWxeEkq4+4AYGjeOc73PDlpI1yKSQiNNLyht8wLtXaJwwSxqv66iOBiS9jo8l5jMQRlRNM8eZhtAmuNqBLkrpEikte9MQd7rA/WOgzSwTqkcrq0LFnkEKJ7aKOJIqEjgggq1kbm8V/q/duXzOVmgykSLUizemQS0lpUpJ1blW30jwoqvHPRu55PQTL59fUy7jTGUAaTLsg0AvDyy6T8rDflaOCpNq9ku3CIjLmDLl0K/kn0GIleiQmqxoFb2eRxdYBlJDFdYbSR8nB/avFY0fuTp79RQR5bNZcqrWIwkytI+ml9rIKNXzYs1dAYQdL+GUuYJELhWjC+qk6NGyuSQyj2lWUVYN/xitUe5vsI/iPwyLLvdO+rSAu3tHleB6jEVuFBJGIs18J31LExOsAAFDphkG/sDsDpkFE6SN/td42DOQGWNkjcwvIm0gUErewNHmtRrCjpvSJofTy3rGcooPqSEqdPAGled18k83zjEdGlU6b8MIssGlLD1yrERq/sYGvYTp1aQCASo3P1G2Apu2cpDKkYy0z2HOlICzRr4Yz3+Y2xVQaA1+4AjF2zXYgmmWfMyerIiaEAUoijUWDUGsuLq9W9Cxjo9hwaCjM5sgkj23XN7kvdAUxNVtWLSpkEvbuQk9QLMclLEKMb1ID/hBcsfzD5C+26A4OEqdOeC87DK8SxsPSkalLknYqp3YAD3CqPH1x+gsn2ll4VPpx0SCC5OqSj7qEjbrvuPpQrHuT7SysL+osCGT/ANx/zHJ+ut7N+cO4WZZ70nuDPyZWxnBFLKx0xzR01n3FYiQWUEbiwwG1UMLu1ch1HLzTLNkszJBOPzFKaiNiBtIal2sMt7g7EHGqHtbKszO2Xid2+ZnXUxv/ADNZFbVVVWGGTyiRqFQUPAsmv6k/0xaWWT5xHy7VB+brUqTPHmnMAb9J2etPIUGxVknnAnRu0+qJmY5kiMAIAeXLiM+z6rG9bsKO224uiCBtQi3u22+5r+mJQuLRyyXKfBsmXUcxm093qK/5IKsG1amqRixJs3Qo/vi15LsV4SWizJRmcvMzJr9dibYmMkJEDtegXsNwObgMejGZ6OVFznwgykkjTepPHMxLM8bgW7cmmUmib9t1vgRfgzFrDvMrkEH3QKQ1EH3jXvxW1bE40W8e4tSMqHP8GsiU0RhorYMzL7mNX7VZydC2brf5U+m5+S+G+XjkVmZp0W/y8wqSmzwVkKhgObXcHbjFtx8cE9SsgIehZdCCmXhQg2CsSAg+CCBscGMN78/Xz/XHpx4cYtqocSMa5P8AXAsw3/5OCzgaSOzi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220" name="AutoShape 4" descr="data:image/jpeg;base64,/9j/4AAQSkZJRgABAQAAAQABAAD/2wCEAAkGBhQSEBUSExMVFBUWGBsaGBgXGB8cHxoeHx4dGxsbIBgdHyYqGx8jHRsWHy8iLycsOCwtGx4xODAqNSkrOCkBCQoKDgwOGg8PGikkHyQsKSksLCwqKSwsLCksLCwsLCkpLCwsLCwpLCwsKSwsLCwsKSwsLCkpLCwsLCwsLCwsLP/AABEIAF4AoAMBIgACEQEDEQH/xAAcAAACAwEBAQEAAAAAAAAAAAAEBQMGBwIBAAj/xAA4EAACAgAFAwIEBQIGAQUAAAABAgMRAAQSITEFBkETIgcyUWEUI0JxgZGhUmKxwdHwFSRTo+Hx/8QAFwEBAQEBAAAAAAAAAAAAAAAAAQACBP/EABsRAQADAQEBAQAAAAAAAAAAAAABERICMUEh/9oADAMBAAIRAxEAPwDWsu50jbEwb64DyTkoLrBWOR0kfVpVEkysrUYFa180xFbG7AW/2vFey4o6SgAo2SOR9eb/AL4tefywaZCfMcqf1Ar/AHxXhTARDU1Dch6AJO4onf8AqPOGGZDDLfpReDYJr9jgt+ntqsgHeuSN/rufb44xx+C06hS2DRGxO+91xWCIDoAXUGsHcDj6/c/1+2KEiz8TOas8WaJA+vPHjgiv2x0uXKsteoKArUoN2OOeN/P2xIsOqyCqUbpQBV+N+cGemdQNu3toWfH145++FRBXlYWoqAdyTRWq+vtI2F3+14jgeXUdDHax9CN75o6tqu/4w8gjUqVUe7mz++/kbcY9liWj7V+nH9+f2wWaInimJUsBpIoKAtHbmzVNzv4/tgg6VGze4A37dSg8D5Tuf7c/XDBiLABWyPBUf153vAsmXpzTedxYFnYjdV287DnEqVHueOSKIyNekEL49posK2BUEf61gP4fteQkvSAJ5f03+mPDzu7I3EymSttjpJBO5oeBxzhB8N1vI5gWSBM1VtzGt/6DGvjP1D0eIaumMD8s6j/5WB/bxjT87kA2gmqBO11tp8/XGXZCdUjyB2sZujuN6nI/nbGt9RSwoNfMfFg7G9sHR5CIlNXkH6Xx4ws+J8V9GzQG3tTbxs6YcBlQjxf2/wCMLPiQL6RmqBPtXi/8a4z9hqQ3w9Y+jKD4MfH3jGCu4EUKxJANDct9/pzgX4e5kOs+4Okwivp+UOcH9xdODxnm/tX0/b9sE+qPDzKKAWA8H/v8YJvEZO+OZs7GjKruiFzSBmALEbkKCfca+mFBeqg68uw/TMAf2YFf+MU+EqNQk0XZW6YEkEjk8cefN+MWjurPpDljK7qgR0NsaF6th+//ABhCrpLO7RskkbyMyOhDIfOzb2RZsD/bGo8Yn0RDKmlSAp231jTW9Hwav9vPi8TxxqQdI+uygjwPHFH/AL5uLp0EJDRoyFl2ZQ5sX9V3oHxYwRLmB8urYXZ8bfMDvtX3/wBsRTplxQOir43v+1fztiV4gp4I44/0wHD1eJY0kM8YjdgqSMy6WN7U3B/vWAu3+6486zKFdNO6l9NOLCWtb2DsVNH6XWClZwEKDUAoB3o2PvyTj1nLLYG31r6/vWEfQe61ny5mZWQWgULqkL6r0oAFsvsQygECxRI3wXkusCTK+v6TAb0nzMSQCiUBWsllUjwbxUbGyZZq4U2d7qv5+n/7jsZdqIsDwABQP7C/74q/QO85DlWkljSSX1ljEcR0aS1jS5lPtKlGF76tq5wq6J35GmaZIoZpJcxNLrjkcJoIcspL0RqC61qzwgsAYcjR11mSp/w+ksxQvrNBQTqCg+/UdRVr0g1tY32q3w6mQzZnJnd3JkqjftUA83fJBHIryOEXUs5m5Jm6mJqJeRYIxbMUib3JQ+TSra65Yaz9cKou3M0skbh3E8yCTL6AxaRtWkqWHysuzEE1RF41TNrRLk3TLxEpYTO7mhsPXB48ck41zqvIG/zncfzjGM/1Npp5YCshljzTSJAfbSmnkLe2tSBbDFq3oDfF/wC6e+4xDl3yx9b8QXddJQHRGpY7SGgS1LXPNb4JgxNLEcu3+OvHHPO3/wB4nWVQSmtbQAldQ9oOylhdgEja8Zzm/ilCueX80tBojI9MkrbC5Q4JALKT9CRpA5JxT+od0es+aznpiPU8ehQ1kuNI0ux2ZNADEVswBFbkmWtNvhyCo7sp0s1aqrerqxX9MQZ+dVHucLXmuf8Av7YU9n93DPwlkieJkCgq5sEVQdXr3rYIJ8GsGZ/PKJRDrAkILaSaavrVfXb/AKcZo2Zdz9Y/C5SecadUcbFdXBb9IP2v/oxmkvck7nL5uWTKmOfTGjyx6HCozyCTQjldpLGkSAnTHqG4xbe8O9fwrPHHA88kYRpLT8sK1bF7+YggAfUjFH6nmOn5oSJlFaPM5lQhRiuXjiKkSO9OKp2RPaDvW1EtjfMfjHQr4i/EMzQDLnKgKz365f1IzJE1kRMmzeASTYDG184XdE7imadikUiZiUepl8uGZY5BpFkpop9Wljr1LRquBhBl4MzHkXVnVstDmFaWEMCwIaidP6Rttxq9TawGrUDm/wATnYMzl2hEkanUXZiStgFVjRT80ZVg2wpxQtbG/GVR7Dy2ZizCJLk8yshcqraWT9RaTWdS6gdhbhgORuKPM/Ucxko5MpmAsBZAFhCLIZ1tkDF1/XvVjdmB1eBhh1HqLytKXneKNZFZJY5abQ3JDkio7Cco1EH70t7i7hBzcLtnUkEBkdJootR1UoosOdTKTxW9gi/bIQvUM5Ivofh0TNbuWBQFI5AsciNASSCyhSUIBJo78YF68maEIzOVyr5eJoiJwWF2C6tIV2J1K5Bbezd1W/K59c08tzCFk1tFoUXI4JKa3o6hpIsbUWF1hlnOrRhNcTRxRQC50mDmVpPcjwrqNuakZCD8oojAlZn69I6GZ39As8SMsaAl/TthLTVbqrsBwDRBO4xDm+6pJIhCrGKpCxawDJZNGQqoJKk3ZvnbgYj7nbKiUfhCWiMVhS5fS5DLWojfbSx+l1tj3uPpuWLwDIepIrpTKLZjICwoCtrUA6aseecaBp0s5mRJcssywhXaU5gWEcqbosBahmKMGI/SOMTZHt7qIC+h6cgnj9J6Ok6vfrRwSPep1e8irAN8YcQ9MzHpZaGeNffHpyxjl0tKFEbU7FaUD22DRFNd0LUnvLMZYzZV09OUMok0yH1GkB3KyKu1nTxsBdg3sEN3D0yfpTRzQSsUlVkYOL9N2UepGf0t9Q1b1XjdR0eSaestlvxHlyqD1aZd9YA4omtqJ1E2brGijqE2aBzMWVVYJYnik1mzRoyTspU2I+CAQzAAjbGeS5DNdJzUbOFSXRqHysum6oncXY3HjbffEkcaTyZ2N4pP/UswJYkAA8aiWApQBuDwBgDMdLljllj0s0kJf1GiJYBVvU1jhbO543w26qZY8pDN6ap60kjmcNUklnUAVU0qrTEcXfGzWRlpUy6LmpJtbzxzAiGZWcSaAUMhtjuWIPBFg2b2grpyBeQJCHYsfaultR2vZQLOwOH3/iI/Q/Cah+JUGQKkLGQyAsjQOwY/KoJHsHPgAWZN2yIcomcTNLI8OhlAdCCrNuhDMdLINtNHVrFC1bBmZiy/sz/TcxOZxMPWjL65ArjdgCBZ1K17fq8bYrKLtd89lGy0geJo21IIpXMYUHSxDMQAtgIQQWAJWx7hbDpvdqSdX9WZAtsuXCjVS+7Rd3yDe5Hk7CxjnK9GgbMuscciZWZEYylmMivGwMiox4b3pr2taIHBGG/dXayLIscNJIxhEjE6VctrEcpRflZHjCkge7XZ83maaiyNutTZjOtIr0J3GmFatioARbYEgmluudxW5xB8QRNFM+qN4JFEbXqBIouFKSijpJY/caaPi1/TomOcjiRFZlVdOu6Dt7kc1zpJVt9iF3vjF6yhizccC9RaBXX1VZJQqbAFSivwpBXWzH9Q9oFHCyziHt3NTZB8/rVooyFKW16VpNVBdNLsNzZ/1bdmNBJJ6k+ZPrXFQkoL7WYKGc7mPQEDAEHcngXi0ntjIZWOO8x+VMygpIBocOWYEMytpUKE2s8KzjjFK69nky/UJv8Ax5URaTH7CGQhkAkGon3CyTrPkYbtDfi1Nl1zaZXLDTFCCXCuSup21nSLIGkH7USfGK71zLJJmVXJxThXVQiOCWJo8AkkgiiP58Yfdcny+YyMMKLHDJCSWdtlc0A6q4Hv1OS/2Cng3ibssZVYZTmw4kejA1t7gi0QjAi9wF32oir4xI36Lko8xl44ZMsAMmWJkkXRe1mvTHvZ9JokngbhqxP1yVs4MzAcu7PMAMtNITGiKp1ixIbjalJs7vf0qkUHcJghVdZGYSQagzGiEfUmmiPaaNkVZo3eGOf79WR2klV1kKBQhAK2ASjFmJbVZYaxsARzQOBKv2+8GVzM0eeiDgK0Z2D+m31UqaJ4ANHfBMfdw9HL6tYzeVURwuNOjSWYuW2suUKoD/lvFZ6bl5JXEaqzO3gck+f5/nEwyhV2geo5Fs+4FaNXpa+LG4++NhaO5u/2zMmVYIEOVB0lKA1No1MF3AFJWng7fU4n7nyhz0TdVWEiMMqU720tOEDsVUA8hTRB4+mPe4OxoYVglSWRo5U1SUVOigtU44ViW3P+Eij5b9vr01lIIhETRFmgZ5S+kDVqB1ABwRf183jJQdLnly/Rpc9lmWFCSoRiZTuyRsxZyF9Q2SFCcVthD0bNSdWmigzMlrBHseCQprTqAJti27UbobA746zvRvSncxM7ZVTHmdDtqTSQzIHUXZ1K6k1wN9zhL1YuswkMS5cmiI0tSlbUUPyk1f3sbcYkazdajWN8nmS8yQu4jjViqoQxTWjcnayAwNAV5tZendK/GQyKFy8EmVjJtAAZyPdrYXxoRRY8knljgbp+RE2TzeZaJmMIHpmjoXjUGBBDUGsbgggeMMu3+076PmM8DKs63o07kx3GPl5Ab8w8b6bseZEE8omzJEUHpJI+nQgJG67qL/zaiBVgHxhd0xzFOhlVwiNUoAYGuHU0QRYsV++GXb2cmfMmVXl9SJWdWSMSEHjU181Z33PAHODO+I4vVjzGX1vHIp1yk6g8upibIVQGIravB5rElqzXWA1QZaMtl2Rx6iEgutK4i1EEsQFKWx1MGb62e8j1VZ49cSu7RxBY4iy6q1LMjGQS37XuthyQcVnIdWhTpqsHRs0ksZVWRSaVm81bJ6Zoi64HJ2L6d3gi5uPMNBHqIYSPRIIYKqhYww0BAtbVyeAcZpq3PfHbcUJSbLyMySEBlD6zEwsiiNypo6TtVHnbEvb/AFkSoyZhgxj2UyDWshatjGdOpwxOlruyf3Fh7j7hM2Xky8SRrDNZVwzLZBDNojcJ6jKQOCfmNbjejdqZ5spmkn0+oyEhohsNPy3qNe6zY+lb+cMeCS7reYZp35IViAKobmyQn6dRINfcc84Yda7HzMOVjz0jxPHKENo1ldQ9tivtd7YK61mTm+ptIym397qhFgKu0fqcMdgNW/zftVgzeeAyyq0kU+WoaMubYLeyoWsHUlsFJA3bliNkKx2f2tJn1lSOUR6ACdQeiTew0ghdlbc/3wNB1aWDUqatLEiInfmhQrZzpoVvvXjY8dK74nykk5y3pwrNYKBbVKsKyajasoJo2efOLT8FmL5uVGZDGsRYowu2DAIyk/KRZth4J/iTjL/CbNS5cTbLKTek3dm9nulSvbY5Gs3xvX+kdNJmczMqNl2UmFxRd0beO29oAohmbYDwRjYGKJExWEpn0RwqhXYmXQaUG9MlrpN7igN/btW/iH0WJxA6vHHmpjczKCyF0XSdTKPYxcOgP6qNi+CJVE3X4VzWnPwsMjJGoVUKgNI27JugVQWX2gaaIF8EYg6L13JpPm/xmnNGeMaZVQsx1I2pdZA0yE6B8tAg0QBuynhkhMb53M+nLGoeLKhPfZXl6k9oIFc2K3rFO6J2zJnpHaMxoi6yxZrogWBtvudgeNrPi1GXRs1PMsWWQH1lRo4/TUaShtmVtvZpZ2YvXBI84vvbHTIocqctoeeBHv8AEoBYJvUfR1ll00VLAbCyRzhB8MNWWnzMUygvJGPN0Q5/LYrxrsedyo54x0kaREP06N3Gaeo1fUYrIPrRTLtpaL57ZjsPIvBJK+qyCCZovxjsEihiR4qAkF2m9ewKC3tJNsNzXH3dXU/x2k5gSLMaSARKNNXbMw1MSzGzpHy6QBq8kd5ZeBGjindpZlRhmjllACXvDGqGh7TfO4B+4wtz2TyuXKgdQ/EOqgrIA1RX7lCLqBckUrX8pJGxwhPleoxpqy4Igg+SWGQOxegTYK0yl/ZqA3+y+bn2p1LLzRwS5hnYRuBHMzUYgV2hkCgARUSVfjYatJrFCyPXstmmP4uBMuChBly0ZvXWxeEkq4+4AYGjeOc73PDlpI1yKSQiNNLyht8wLtXaJwwSxqv66iOBiS9jo8l5jMQRlRNM8eZhtAmuNqBLkrpEikte9MQd7rA/WOgzSwTqkcrq0LFnkEKJ7aKOJIqEjgggq1kbm8V/q/duXzOVmgykSLUizemQS0lpUpJ1blW30jwoqvHPRu55PQTL59fUy7jTGUAaTLsg0AvDyy6T8rDflaOCpNq9ku3CIjLmDLl0K/kn0GIleiQmqxoFb2eRxdYBlJDFdYbSR8nB/avFY0fuTp79RQR5bNZcqrWIwkytI+ml9rIKNXzYs1dAYQdL+GUuYJELhWjC+qk6NGyuSQyj2lWUVYN/xitUe5vsI/iPwyLLvdO+rSAu3tHleB6jEVuFBJGIs18J31LExOsAAFDphkG/sDsDpkFE6SN/td42DOQGWNkjcwvIm0gUErewNHmtRrCjpvSJofTy3rGcooPqSEqdPAGled18k83zjEdGlU6b8MIssGlLD1yrERq/sYGvYTp1aQCASo3P1G2Apu2cpDKkYy0z2HOlICzRr4Yz3+Y2xVQaA1+4AjF2zXYgmmWfMyerIiaEAUoijUWDUGsuLq9W9Cxjo9hwaCjM5sgkj23XN7kvdAUxNVtWLSpkEvbuQk9QLMclLEKMb1ID/hBcsfzD5C+26A4OEqdOeC87DK8SxsPSkalLknYqp3YAD3CqPH1x+gsn2ll4VPpx0SCC5OqSj7qEjbrvuPpQrHuT7SysL+osCGT/ANx/zHJ+ut7N+cO4WZZ70nuDPyZWxnBFLKx0xzR01n3FYiQWUEbiwwG1UMLu1ch1HLzTLNkszJBOPzFKaiNiBtIal2sMt7g7EHGqHtbKszO2Xid2+ZnXUxv/ADNZFbVVVWGGTyiRqFQUPAsmv6k/0xaWWT5xHy7VB+brUqTPHmnMAb9J2etPIUGxVknnAnRu0+qJmY5kiMAIAeXLiM+z6rG9bsKO224uiCBtQi3u22+5r+mJQuLRyyXKfBsmXUcxm093qK/5IKsG1amqRixJs3Qo/vi15LsV4SWizJRmcvMzJr9dibYmMkJEDtegXsNwObgMejGZ6OVFznwgykkjTepPHMxLM8bgW7cmmUmib9t1vgRfgzFrDvMrkEH3QKQ1EH3jXvxW1bE40W8e4tSMqHP8GsiU0RhorYMzL7mNX7VZydC2brf5U+m5+S+G+XjkVmZp0W/y8wqSmzwVkKhgObXcHbjFtx8cE9SsgIehZdCCmXhQg2CsSAg+CCBscGMN78/Xz/XHpx4cYtqocSMa5P8AXAsw3/5OCzgaSOzi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9222" name="AutoShape 6" descr="data:image/jpeg;base64,/9j/4AAQSkZJRgABAQAAAQABAAD/2wCEAAkGBhQSEBUSExMVFBUWGBsaGBgXGB8cHxoeHx4dGxsbIBgdHyYqGx8jHRsWHy8iLycsOCwtGx4xODAqNSkrOCkBCQoKDgwOGg8PGikkHyQsKSksLCwqKSwsLCksLCwsLCkpLCwsLCwpLCwsKSwsLCwsKSwsLCkpLCwsLCwsLCwsLP/AABEIAF4AoAMBIgACEQEDEQH/xAAcAAACAwEBAQEAAAAAAAAAAAAEBQMGBwIBAAj/xAA4EAACAgAFAwIEBQIGAQUAAAABAgMRAAQSITEFBkETIgcyUWEUI0JxgZGhUmKxwdHwFSRTo+Hx/8QAFwEBAQEBAAAAAAAAAAAAAAAAAQACBP/EABsRAQADAQEBAQAAAAAAAAAAAAABERICMUEh/9oADAMBAAIRAxEAPwDWsu50jbEwb64DyTkoLrBWOR0kfVpVEkysrUYFa180xFbG7AW/2vFey4o6SgAo2SOR9eb/AL4tefywaZCfMcqf1Ar/AHxXhTARDU1Dch6AJO4onf8AqPOGGZDDLfpReDYJr9jgt+ntqsgHeuSN/rufb44xx+C06hS2DRGxO+91xWCIDoAXUGsHcDj6/c/1+2KEiz8TOas8WaJA+vPHjgiv2x0uXKsteoKArUoN2OOeN/P2xIsOqyCqUbpQBV+N+cGemdQNu3toWfH145++FRBXlYWoqAdyTRWq+vtI2F3+14jgeXUdDHax9CN75o6tqu/4w8gjUqVUe7mz++/kbcY9liWj7V+nH9+f2wWaInimJUsBpIoKAtHbmzVNzv4/tgg6VGze4A37dSg8D5Tuf7c/XDBiLABWyPBUf153vAsmXpzTedxYFnYjdV287DnEqVHueOSKIyNekEL49posK2BUEf61gP4fteQkvSAJ5f03+mPDzu7I3EymSttjpJBO5oeBxzhB8N1vI5gWSBM1VtzGt/6DGvjP1D0eIaumMD8s6j/5WB/bxjT87kA2gmqBO11tp8/XGXZCdUjyB2sZujuN6nI/nbGt9RSwoNfMfFg7G9sHR5CIlNXkH6Xx4ws+J8V9GzQG3tTbxs6YcBlQjxf2/wCMLPiQL6RmqBPtXi/8a4z9hqQ3w9Y+jKD4MfH3jGCu4EUKxJANDct9/pzgX4e5kOs+4Okwivp+UOcH9xdODxnm/tX0/b9sE+qPDzKKAWA8H/v8YJvEZO+OZs7GjKruiFzSBmALEbkKCfca+mFBeqg68uw/TMAf2YFf+MU+EqNQk0XZW6YEkEjk8cefN+MWjurPpDljK7qgR0NsaF6th+//ABhCrpLO7RskkbyMyOhDIfOzb2RZsD/bGo8Yn0RDKmlSAp231jTW9Hwav9vPi8TxxqQdI+uygjwPHFH/AL5uLp0EJDRoyFl2ZQ5sX9V3oHxYwRLmB8urYXZ8bfMDvtX3/wBsRTplxQOir43v+1fztiV4gp4I44/0wHD1eJY0kM8YjdgqSMy6WN7U3B/vWAu3+6486zKFdNO6l9NOLCWtb2DsVNH6XWClZwEKDUAoB3o2PvyTj1nLLYG31r6/vWEfQe61ny5mZWQWgULqkL6r0oAFsvsQygECxRI3wXkusCTK+v6TAb0nzMSQCiUBWsllUjwbxUbGyZZq4U2d7qv5+n/7jsZdqIsDwABQP7C/74q/QO85DlWkljSSX1ljEcR0aS1jS5lPtKlGF76tq5wq6J35GmaZIoZpJcxNLrjkcJoIcspL0RqC61qzwgsAYcjR11mSp/w+ksxQvrNBQTqCg+/UdRVr0g1tY32q3w6mQzZnJnd3JkqjftUA83fJBHIryOEXUs5m5Jm6mJqJeRYIxbMUib3JQ+TSra65Yaz9cKou3M0skbh3E8yCTL6AxaRtWkqWHysuzEE1RF41TNrRLk3TLxEpYTO7mhsPXB48ck41zqvIG/zncfzjGM/1Npp5YCshljzTSJAfbSmnkLe2tSBbDFq3oDfF/wC6e+4xDl3yx9b8QXddJQHRGpY7SGgS1LXPNb4JgxNLEcu3+OvHHPO3/wB4nWVQSmtbQAldQ9oOylhdgEja8Zzm/ilCueX80tBojI9MkrbC5Q4JALKT9CRpA5JxT+od0es+aznpiPU8ehQ1kuNI0ux2ZNADEVswBFbkmWtNvhyCo7sp0s1aqrerqxX9MQZ+dVHucLXmuf8Av7YU9n93DPwlkieJkCgq5sEVQdXr3rYIJ8GsGZ/PKJRDrAkILaSaavrVfXb/AKcZo2Zdz9Y/C5SecadUcbFdXBb9IP2v/oxmkvck7nL5uWTKmOfTGjyx6HCozyCTQjldpLGkSAnTHqG4xbe8O9fwrPHHA88kYRpLT8sK1bF7+YggAfUjFH6nmOn5oSJlFaPM5lQhRiuXjiKkSO9OKp2RPaDvW1EtjfMfjHQr4i/EMzQDLnKgKz365f1IzJE1kRMmzeASTYDG184XdE7imadikUiZiUepl8uGZY5BpFkpop9Wljr1LRquBhBl4MzHkXVnVstDmFaWEMCwIaidP6Rttxq9TawGrUDm/wATnYMzl2hEkanUXZiStgFVjRT80ZVg2wpxQtbG/GVR7Dy2ZizCJLk8yshcqraWT9RaTWdS6gdhbhgORuKPM/Ucxko5MpmAsBZAFhCLIZ1tkDF1/XvVjdmB1eBhh1HqLytKXneKNZFZJY5abQ3JDkio7Cco1EH70t7i7hBzcLtnUkEBkdJootR1UoosOdTKTxW9gi/bIQvUM5Ivofh0TNbuWBQFI5AsciNASSCyhSUIBJo78YF68maEIzOVyr5eJoiJwWF2C6tIV2J1K5Bbezd1W/K59c08tzCFk1tFoUXI4JKa3o6hpIsbUWF1hlnOrRhNcTRxRQC50mDmVpPcjwrqNuakZCD8oojAlZn69I6GZ39As8SMsaAl/TthLTVbqrsBwDRBO4xDm+6pJIhCrGKpCxawDJZNGQqoJKk3ZvnbgYj7nbKiUfhCWiMVhS5fS5DLWojfbSx+l1tj3uPpuWLwDIepIrpTKLZjICwoCtrUA6aseecaBp0s5mRJcssywhXaU5gWEcqbosBahmKMGI/SOMTZHt7qIC+h6cgnj9J6Ok6vfrRwSPep1e8irAN8YcQ9MzHpZaGeNffHpyxjl0tKFEbU7FaUD22DRFNd0LUnvLMZYzZV09OUMok0yH1GkB3KyKu1nTxsBdg3sEN3D0yfpTRzQSsUlVkYOL9N2UepGf0t9Q1b1XjdR0eSaestlvxHlyqD1aZd9YA4omtqJ1E2brGijqE2aBzMWVVYJYnik1mzRoyTspU2I+CAQzAAjbGeS5DNdJzUbOFSXRqHysum6oncXY3HjbffEkcaTyZ2N4pP/UswJYkAA8aiWApQBuDwBgDMdLljllj0s0kJf1GiJYBVvU1jhbO543w26qZY8pDN6ap60kjmcNUklnUAVU0qrTEcXfGzWRlpUy6LmpJtbzxzAiGZWcSaAUMhtjuWIPBFg2b2grpyBeQJCHYsfaultR2vZQLOwOH3/iI/Q/Cah+JUGQKkLGQyAsjQOwY/KoJHsHPgAWZN2yIcomcTNLI8OhlAdCCrNuhDMdLINtNHVrFC1bBmZiy/sz/TcxOZxMPWjL65ArjdgCBZ1K17fq8bYrKLtd89lGy0geJo21IIpXMYUHSxDMQAtgIQQWAJWx7hbDpvdqSdX9WZAtsuXCjVS+7Rd3yDe5Hk7CxjnK9GgbMuscciZWZEYylmMivGwMiox4b3pr2taIHBGG/dXayLIscNJIxhEjE6VctrEcpRflZHjCkge7XZ83maaiyNutTZjOtIr0J3GmFatioARbYEgmluudxW5xB8QRNFM+qN4JFEbXqBIouFKSijpJY/caaPi1/TomOcjiRFZlVdOu6Dt7kc1zpJVt9iF3vjF6yhizccC9RaBXX1VZJQqbAFSivwpBXWzH9Q9oFHCyziHt3NTZB8/rVooyFKW16VpNVBdNLsNzZ/1bdmNBJJ6k+ZPrXFQkoL7WYKGc7mPQEDAEHcngXi0ntjIZWOO8x+VMygpIBocOWYEMytpUKE2s8KzjjFK69nky/UJv8Ax5URaTH7CGQhkAkGon3CyTrPkYbtDfi1Nl1zaZXLDTFCCXCuSup21nSLIGkH7USfGK71zLJJmVXJxThXVQiOCWJo8AkkgiiP58Yfdcny+YyMMKLHDJCSWdtlc0A6q4Hv1OS/2Cng3ibssZVYZTmw4kejA1t7gi0QjAi9wF32oir4xI36Lko8xl44ZMsAMmWJkkXRe1mvTHvZ9JokngbhqxP1yVs4MzAcu7PMAMtNITGiKp1ixIbjalJs7vf0qkUHcJghVdZGYSQagzGiEfUmmiPaaNkVZo3eGOf79WR2klV1kKBQhAK2ASjFmJbVZYaxsARzQOBKv2+8GVzM0eeiDgK0Z2D+m31UqaJ4ANHfBMfdw9HL6tYzeVURwuNOjSWYuW2suUKoD/lvFZ6bl5JXEaqzO3gck+f5/nEwyhV2geo5Fs+4FaNXpa+LG4++NhaO5u/2zMmVYIEOVB0lKA1No1MF3AFJWng7fU4n7nyhz0TdVWEiMMqU720tOEDsVUA8hTRB4+mPe4OxoYVglSWRo5U1SUVOigtU44ViW3P+Eij5b9vr01lIIhETRFmgZ5S+kDVqB1ABwRf183jJQdLnly/Rpc9lmWFCSoRiZTuyRsxZyF9Q2SFCcVthD0bNSdWmigzMlrBHseCQprTqAJti27UbobA746zvRvSncxM7ZVTHmdDtqTSQzIHUXZ1K6k1wN9zhL1YuswkMS5cmiI0tSlbUUPyk1f3sbcYkazdajWN8nmS8yQu4jjViqoQxTWjcnayAwNAV5tZendK/GQyKFy8EmVjJtAAZyPdrYXxoRRY8knljgbp+RE2TzeZaJmMIHpmjoXjUGBBDUGsbgggeMMu3+076PmM8DKs63o07kx3GPl5Ab8w8b6bseZEE8omzJEUHpJI+nQgJG67qL/zaiBVgHxhd0xzFOhlVwiNUoAYGuHU0QRYsV++GXb2cmfMmVXl9SJWdWSMSEHjU181Z33PAHODO+I4vVjzGX1vHIp1yk6g8upibIVQGIravB5rElqzXWA1QZaMtl2Rx6iEgutK4i1EEsQFKWx1MGb62e8j1VZ49cSu7RxBY4iy6q1LMjGQS37XuthyQcVnIdWhTpqsHRs0ksZVWRSaVm81bJ6Zoi64HJ2L6d3gi5uPMNBHqIYSPRIIYKqhYww0BAtbVyeAcZpq3PfHbcUJSbLyMySEBlD6zEwsiiNypo6TtVHnbEvb/AFkSoyZhgxj2UyDWshatjGdOpwxOlruyf3Fh7j7hM2Xky8SRrDNZVwzLZBDNojcJ6jKQOCfmNbjejdqZ5spmkn0+oyEhohsNPy3qNe6zY+lb+cMeCS7reYZp35IViAKobmyQn6dRINfcc84Yda7HzMOVjz0jxPHKENo1ldQ9tivtd7YK61mTm+ptIym397qhFgKu0fqcMdgNW/zftVgzeeAyyq0kU+WoaMubYLeyoWsHUlsFJA3bliNkKx2f2tJn1lSOUR6ACdQeiTew0ghdlbc/3wNB1aWDUqatLEiInfmhQrZzpoVvvXjY8dK74nykk5y3pwrNYKBbVKsKyajasoJo2efOLT8FmL5uVGZDGsRYowu2DAIyk/KRZth4J/iTjL/CbNS5cTbLKTek3dm9nulSvbY5Gs3xvX+kdNJmczMqNl2UmFxRd0beO29oAohmbYDwRjYGKJExWEpn0RwqhXYmXQaUG9MlrpN7igN/btW/iH0WJxA6vHHmpjczKCyF0XSdTKPYxcOgP6qNi+CJVE3X4VzWnPwsMjJGoVUKgNI27JugVQWX2gaaIF8EYg6L13JpPm/xmnNGeMaZVQsx1I2pdZA0yE6B8tAg0QBuynhkhMb53M+nLGoeLKhPfZXl6k9oIFc2K3rFO6J2zJnpHaMxoi6yxZrogWBtvudgeNrPi1GXRs1PMsWWQH1lRo4/TUaShtmVtvZpZ2YvXBI84vvbHTIocqctoeeBHv8AEoBYJvUfR1ll00VLAbCyRzhB8MNWWnzMUygvJGPN0Q5/LYrxrsedyo54x0kaREP06N3Gaeo1fUYrIPrRTLtpaL57ZjsPIvBJK+qyCCZovxjsEihiR4qAkF2m9ewKC3tJNsNzXH3dXU/x2k5gSLMaSARKNNXbMw1MSzGzpHy6QBq8kd5ZeBGjindpZlRhmjllACXvDGqGh7TfO4B+4wtz2TyuXKgdQ/EOqgrIA1RX7lCLqBckUrX8pJGxwhPleoxpqy4Igg+SWGQOxegTYK0yl/ZqA3+y+bn2p1LLzRwS5hnYRuBHMzUYgV2hkCgARUSVfjYatJrFCyPXstmmP4uBMuChBly0ZvXWxeEkq4+4AYGjeOc73PDlpI1yKSQiNNLyht8wLtXaJwwSxqv66iOBiS9jo8l5jMQRlRNM8eZhtAmuNqBLkrpEikte9MQd7rA/WOgzSwTqkcrq0LFnkEKJ7aKOJIqEjgggq1kbm8V/q/duXzOVmgykSLUizemQS0lpUpJ1blW30jwoqvHPRu55PQTL59fUy7jTGUAaTLsg0AvDyy6T8rDflaOCpNq9ku3CIjLmDLl0K/kn0GIleiQmqxoFb2eRxdYBlJDFdYbSR8nB/avFY0fuTp79RQR5bNZcqrWIwkytI+ml9rIKNXzYs1dAYQdL+GUuYJELhWjC+qk6NGyuSQyj2lWUVYN/xitUe5vsI/iPwyLLvdO+rSAu3tHleB6jEVuFBJGIs18J31LExOsAAFDphkG/sDsDpkFE6SN/td42DOQGWNkjcwvIm0gUErewNHmtRrCjpvSJofTy3rGcooPqSEqdPAGled18k83zjEdGlU6b8MIssGlLD1yrERq/sYGvYTp1aQCASo3P1G2Apu2cpDKkYy0z2HOlICzRr4Yz3+Y2xVQaA1+4AjF2zXYgmmWfMyerIiaEAUoijUWDUGsuLq9W9Cxjo9hwaCjM5sgkj23XN7kvdAUxNVtWLSpkEvbuQk9QLMclLEKMb1ID/hBcsfzD5C+26A4OEqdOeC87DK8SxsPSkalLknYqp3YAD3CqPH1x+gsn2ll4VPpx0SCC5OqSj7qEjbrvuPpQrHuT7SysL+osCGT/ANx/zHJ+ut7N+cO4WZZ70nuDPyZWxnBFLKx0xzR01n3FYiQWUEbiwwG1UMLu1ch1HLzTLNkszJBOPzFKaiNiBtIal2sMt7g7EHGqHtbKszO2Xid2+ZnXUxv/ADNZFbVVVWGGTyiRqFQUPAsmv6k/0xaWWT5xHy7VB+brUqTPHmnMAb9J2etPIUGxVknnAnRu0+qJmY5kiMAIAeXLiM+z6rG9bsKO224uiCBtQi3u22+5r+mJQuLRyyXKfBsmXUcxm093qK/5IKsG1amqRixJs3Qo/vi15LsV4SWizJRmcvMzJr9dibYmMkJEDtegXsNwObgMejGZ6OVFznwgykkjTepPHMxLM8bgW7cmmUmib9t1vgRfgzFrDvMrkEH3QKQ1EH3jXvxW1bE40W8e4tSMqHP8GsiU0RhorYMzL7mNX7VZydC2brf5U+m5+S+G+XjkVmZp0W/y8wqSmzwVkKhgObXcHbjFtx8cE9SsgIehZdCCmXhQg2CsSAg+CCBscGMN78/Xz/XHpx4cYtqocSMa5P8AXAsw3/5OCzgaSOzi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224" name="Picture 8" descr="Файл:IICCR B007 Tatarbunary peasan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9144000" cy="485776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86058"/>
            <a:ext cx="2828916" cy="1143000"/>
          </a:xfrm>
        </p:spPr>
        <p:txBody>
          <a:bodyPr/>
          <a:lstStyle/>
          <a:p>
            <a:r>
              <a:rPr lang="uk-UA" dirty="0" smtClean="0"/>
              <a:t>Території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429124" cy="2928934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Татарське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охопило</a:t>
            </a:r>
            <a:r>
              <a:rPr lang="ru-RU" dirty="0" smtClean="0"/>
              <a:t> села </a:t>
            </a:r>
            <a:r>
              <a:rPr lang="ru-RU" dirty="0" err="1" smtClean="0"/>
              <a:t>Аккерманського</a:t>
            </a:r>
            <a:r>
              <a:rPr lang="ru-RU" dirty="0" smtClean="0"/>
              <a:t>, </a:t>
            </a:r>
            <a:r>
              <a:rPr lang="ru-RU" dirty="0" err="1" smtClean="0"/>
              <a:t>Ізмаїльського</a:t>
            </a:r>
            <a:r>
              <a:rPr lang="ru-RU" dirty="0" smtClean="0"/>
              <a:t>, </a:t>
            </a:r>
            <a:r>
              <a:rPr lang="ru-RU" dirty="0" err="1" smtClean="0"/>
              <a:t>Кагульського</a:t>
            </a:r>
            <a:r>
              <a:rPr lang="ru-RU" dirty="0" smtClean="0"/>
              <a:t> та </a:t>
            </a:r>
            <a:r>
              <a:rPr lang="ru-RU" dirty="0" err="1" smtClean="0"/>
              <a:t>Бендерського</a:t>
            </a:r>
            <a:r>
              <a:rPr lang="ru-RU" dirty="0" smtClean="0"/>
              <a:t> </a:t>
            </a:r>
            <a:r>
              <a:rPr lang="ru-RU" dirty="0" err="1" smtClean="0"/>
              <a:t>повітів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6146" name="Picture 2" descr="http://t3.gstatic.com/images?q=tbn:ANd9GcR9dsutQOvj8-sY1UBC6XoBETLvVBUFIIP5cMVPWy9y_JiEFTfrdLTycK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2271" y="0"/>
            <a:ext cx="5081729" cy="685800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86040" cy="6540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Підтримка повстання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1185858"/>
          </a:xfrm>
        </p:spPr>
        <p:txBody>
          <a:bodyPr/>
          <a:lstStyle/>
          <a:p>
            <a:r>
              <a:rPr lang="ru-RU" dirty="0" err="1" smtClean="0"/>
              <a:t>Повстання</a:t>
            </a:r>
            <a:r>
              <a:rPr lang="ru-RU" dirty="0" smtClean="0"/>
              <a:t> не </a:t>
            </a:r>
            <a:r>
              <a:rPr lang="ru-RU" dirty="0" err="1" smtClean="0"/>
              <a:t>підтримали</a:t>
            </a:r>
            <a:r>
              <a:rPr lang="ru-RU" dirty="0" smtClean="0"/>
              <a:t> </a:t>
            </a:r>
            <a:r>
              <a:rPr lang="ru-RU" dirty="0" err="1" smtClean="0"/>
              <a:t>молдавські</a:t>
            </a:r>
            <a:r>
              <a:rPr lang="ru-RU" dirty="0" smtClean="0"/>
              <a:t> </a:t>
            </a:r>
            <a:r>
              <a:rPr lang="ru-RU" dirty="0" err="1" smtClean="0"/>
              <a:t>селяни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колоністи</a:t>
            </a:r>
            <a:endParaRPr lang="uk-UA" dirty="0"/>
          </a:p>
        </p:txBody>
      </p:sp>
      <p:pic>
        <p:nvPicPr>
          <p:cNvPr id="8194" name="Picture 2" descr="http://t1.gstatic.com/images?q=tbn:ANd9GcRbzVTRrAFoWp5bxGC3pE6oLhwnekdU0aWPRFRBtb07W5QMmubXz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91458"/>
            <a:ext cx="9144000" cy="416654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Опис подій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2786050" cy="642939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триденних</a:t>
            </a:r>
            <a:r>
              <a:rPr lang="ru-RU" dirty="0" smtClean="0"/>
              <a:t> </a:t>
            </a:r>
            <a:r>
              <a:rPr lang="ru-RU" dirty="0" err="1" smtClean="0"/>
              <a:t>жорстоких</a:t>
            </a:r>
            <a:r>
              <a:rPr lang="ru-RU" dirty="0" smtClean="0"/>
              <a:t> </a:t>
            </a:r>
            <a:r>
              <a:rPr lang="ru-RU" dirty="0" err="1" smtClean="0"/>
              <a:t>боїв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придушене</a:t>
            </a:r>
            <a:r>
              <a:rPr lang="ru-RU" dirty="0" smtClean="0"/>
              <a:t>. </a:t>
            </a:r>
            <a:r>
              <a:rPr lang="ru-RU" dirty="0" err="1" smtClean="0"/>
              <a:t>Кількасот</a:t>
            </a:r>
            <a:r>
              <a:rPr lang="ru-RU" dirty="0" smtClean="0"/>
              <a:t> </a:t>
            </a:r>
            <a:r>
              <a:rPr lang="ru-RU" dirty="0" err="1" smtClean="0"/>
              <a:t>повстанців</a:t>
            </a:r>
            <a:r>
              <a:rPr lang="ru-RU" dirty="0" smtClean="0"/>
              <a:t> </a:t>
            </a:r>
            <a:r>
              <a:rPr lang="ru-RU" dirty="0" err="1" smtClean="0"/>
              <a:t>загинуло</a:t>
            </a:r>
            <a:r>
              <a:rPr lang="ru-RU" dirty="0" smtClean="0"/>
              <a:t>, </a:t>
            </a:r>
            <a:r>
              <a:rPr lang="ru-RU" dirty="0" err="1" smtClean="0"/>
              <a:t>близько</a:t>
            </a:r>
            <a:r>
              <a:rPr lang="ru-RU" dirty="0" smtClean="0"/>
              <a:t> 500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заарештовано</a:t>
            </a:r>
            <a:r>
              <a:rPr lang="ru-RU" dirty="0" smtClean="0"/>
              <a:t>,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відійшла</a:t>
            </a:r>
            <a:r>
              <a:rPr lang="ru-RU" dirty="0" smtClean="0"/>
              <a:t> на </a:t>
            </a:r>
            <a:r>
              <a:rPr lang="ru-RU" dirty="0" err="1" smtClean="0"/>
              <a:t>територію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  <p:pic>
        <p:nvPicPr>
          <p:cNvPr id="5122" name="Picture 2" descr="http://t2.gstatic.com/images?q=tbn:ANd9GcTuM3A7P1Vt0BMfAXF4BthE8smCtyrWC7BRa3iUp3SzDx5XeIhTY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500042"/>
            <a:ext cx="4643470" cy="3061999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5124" name="AutoShape 4" descr="data:image/jpeg;base64,/9j/4AAQSkZJRgABAQAAAQABAAD/2wCEAAkGBhISERQUEhMWFBUVGBwWFxgXGB0XHxsYISAaHhocGxwaHSYfGBwjHB0YIDIgJCcsMCw4HR4xNTAqNScrLCkBCQoKDgwNFA8PFSkcFBgpKSkpKSkpKSkpKSkpKSkpKSkpKSkpKSkpKSkpKSkpKSkpKSkpKSkpKSkpKSkpKSkpKf/AABEIAGkAoAMBIgACEQEDEQH/xAAbAAACAwEBAQAAAAAAAAAAAAAFBgMEBwIBAP/EADYQAAIBAgUBBwMDBAICAwAAAAECEQMhAAQFEjFBBhMiUWFxgTKRoRRCwSOx0fBSYhWCQ+Hx/8QAGAEBAQEBAQAAAAAAAAAAAAAAAAECAwT/xAAaEQEBAQADAQAAAAAAAAAAAAAAARECEiEx/9oADAMBAAIRAxEAPwB1TWq/6hgJ2iptAPBUEj446kGcNdestNSzGFHJ/t/jGeZXeuo1HdJTc5gRxNviQDfDZrGfRsq7SBADDdbxDxKp9yBjz46iuVzqVPpJ84IIP2PTE5wsdj9UavvZ0KbIUBixMG8eI3AgeIWP3xXpV4hyzfqQxBAqGGO6NpUggqBER/GGBuOImIJ/3zGFTW1qtmak1alNEC933bKpg9SGIk7pHyME9IzRCUt7EttIJJkmDY+8Rx64YDf6dP8Aiv2GOTSANgB7YVcr2sI7t6j2Md4v9MhAQSNoU7+hEGeLxjvtFmqtSrTSjWNNe7FQEW3SfcTtEGMMDQKK+WPoA4wGXWDTyjOx7x6Y2twJe0cSP3DFPs92pOZDK6hSBIKzcCJgHytMcYYC+oa/RoMqOSXInaokx54u5bMh0Djg3vbCrreo06VdHU7qjJtYISWCgyDCmYuwjnjywcrHflGho3U5kHdA5sep6e+AIpWVvpYN7EHHsYA9nstTDF6bl4EehmI6nyP5xFoOdUssuXqOCW8TEEidwCkQLgjm0DEDHGPBgDpnaZ6rr/RK03YqrTJsYuBYYK1NQRX2EgHbukmBExyesg4NRJmTCN7Y5y91H84Ha5rKU8s1QwQx2i9iZj5FumK/ZrWw6FXAplWAG4xu3SRZoM9I9MF0e2YjqLYYmxHUNsYrTLm1Su+ZrrQCWc7i0RdiomfK5PlfnFerrTK5oORU/qhGZRIKkiWWfRrHFjUEzVCo9TbCszg7G2kqWJAJUG/BGAFbS81Uc1GbYzEmSbz7i4PFz6fHZxNmffJ5apRq5aoRJbetN+kAjngSvHWLdZG5bXlpZoVwTUG4s6mRcyCw6bhzcfInATPDOLt/VbtpJYbjI3W+w9DxOCejZ1cunjplN7EhyYkCTYbTEA2kRaZxRNrvadq1Y1Ffaq/SIP0cwfOefObWww1tSzCkVKmX7pQo2sHDpJggSINoA/2cIdLSK+cq1KuXpN3Uky5gN0ImACT6cemJ89rFVkNFqbUygHhLN9QsYVjtvyI+OcQdZ5EDy1UByxJB4ubsIFp8ibecYbdez5C0RSIiksK082AmQCII++APZDVEpq5YkO4UksituC+EwH6CxsfPA7J55qmZakjbFd2hihbatyDtXj44wDTpGtj9PUpVFJZyW3TCq0jZun6BIF7zfEWbz9aiq/0e6J3DcIAnk7Y9Bz7YX9erVMq3crV3hhO8UygJMgwG+oARfjE+ZyNJMuXBbvDt2+NSoHrfc25b3AAjgRcK9XWFYkPO6SQfIzzPP2wx5ftDIWgrHaFMEmTaIMk+eAPZbWxQBsVLX3iL2PG4EzHAETf4o6fSWpmdrStNiDAN9p6ISeQehN8BpGk6ztBLgICSp7sAKxt/U2xKnpYkG+AmUrfp6oq5cXJIKSSDJMi91iLkYFanQFN1oZZiFaCWrEWN2kkeFBAXn+cVtSq1aTLTZ1d4LTSO4esmBcCJix++IGzSO0GxyKiIsPfxKCu8mIBuwBPTkE+WPO2naMIydyfFBDMJusiFBFze8j16YStGq0azE13soIgsUBEjhwCZiTtA6YravqAUmmhlFnbJ3QI84AMXuAOmGK0Ve01OrlqNOmO8rVWC7DAIcXdmkREzHx64hzOn0TmKf6oFSFDKqkELc/UALk3Mg+eETsvqRp5ig77gC+7jkGVkeYk3I4wyJlqudqVq4d1JqMKagDaVWyySwgnnjgHywxWmUcwGXcpkHrjxmwvdmtSC5V2e4pFp2ifpF487zfHul9rFrVAmzbunaZvMTBBAvE452Noe0WpU0R55v/8AuEL/AMi1g0n/AIwJO+bR5mTjvtMSneLEAsQIBMAteZtYTxzOA9eugfciEqpBEE+nE35H98dY5D+X1hqtWmlXae7ZiLQZtCsPQyfji2DFXUjmqndwrmDtBgEmDwTbgcYVtT7Vb+7Kkkhg5baiXEiWK3Ji3i45xzmM2JLqojkre3t6i32nFDzW1I5UUqFRQiAKoA4UQSvHsf8A7xR17UMrVVf1Cmp3UMAvLDjaTP0mx56HC7mNRFRGIAAG2IXaOZLQfUmMeUKtMVKbtfZwOhBIkEGQwiTecTAbXP5LOKxCmkaY3FSAREcwJB4iLNhXGj16SnNorLRD7VYMAZmxEG4BHI6xfDJ2nqK1KktJSSzMTCog2gQT4FX6rWPrga+ou9FqRpQDAYgAkDrtAJaZvFojywHGYXLtTDElqoXxFiYUeSKbCPknA3JQlUESdstDgRwSJDc+mGXXdLygyjusLsAAKh13kkAC7kMeQTEzOAutdoVzFOmp3SIF9vABESEDecAk8DFF3J6zuqrUemWR5pkhPDNtokiAVYj2Bj2Zsn2ey70kZkhiDBBghT4lE3uLccYpjUwckaYBIMeFEVQWBVvq3HcZEcD1x7myEQCmzbe6YeIz4jt2mfO5sMQD9Q7OVKZNSlmYeSVJcCYjn7ER/aYwM1TI1xsfM1C/7SCxJAuYBj0wUyBo9436jZVBVNoq1GRRM3gTuklcc1q9BnWi8vSDELsaCOdkE3O2YE2MYCpk8xRG1a9ENSBJDJErP23rxY3+0YWcxp1SowSijO+36VBJ9Iw09o6eXod2lHdwdxZwSSbqYFlHS0e2B+n6bVVGrJmGWpt+hVqKTaSGayjmxnBUqZDOUaSd9l1UIVlm2gnxTtkXn0HTHmmagaVRmVWNNnLQCPDM+Y6Tz74HatpSUqAqJVqMzfUGKkFugEMTYefmOMXNB7NDMU1q1KtVR1C0iw6wQ4MAWgki2AOdnNZpZdKq1QzCooECDfxWvzJIvi92RzFQlqlamAUsvIl/pnrfaSJ/FsZ5XY2DSD+/dz/vph+yxzQoJUcJ3a7SPGNzBiACwHMAgczfGbGoGa8adaqiyxpsxJNMgsQJnbJ/vgdqnZoZZwUL92TH9TbJXzhSZEkQYHOBNfcjiLeIsfPzxb1HPtmCnO5RyRtAH7QBJMTJk+eNsLOVFJWDMsKo3ttNyB0M9CSB84IZLtLR3pvoqtINYKI6R/7EdffAKnUhKqMPqVRcxaZF+nv6DBUaZSWg29lbapNMhywJ6Qs2MxeDInjAMPaTN0aFFKtEAK6sbdRAj8nj3whU9Wqmp3lHwN/1UR9jaMS6lm3GVRGZSqsWC3kTErPlb84vditOo1kJcBjugBndYgceEQQes+mALdptbU08maH9NnQ1XVOASSIt/wBw59sD6XaKrUZUUKrEhd4Ub5J289OcCNZRUzNQIfCDaCTAN4nrE8xiPSs5sq03Ago4M3MwwN7xgNA7Xdmsvl6alF8T1IMmfDBJ5Nr3keeE0lUPhmTYyZg+k4Yu2uud6aaqwbu90x0JgX+BhPFWZM8NgDWn54Ir+Ab2EK8kxP1HaRcnofv0xfyusgFVPisVBJPB6eonADKF38KAsQOAJNzHHzjupQNOsgcEBgGvNxzbztHXAMY0Cm20jdUF58W1uogEC3lBnjHOcpoQFJZCDACmF5sBIJEWvOKmT1JlqsFMCZt7X5JOJM5nlYgTBkEHrI4ixA6c4gg1fQPGN1XxAeIcm/0gcAW5+MR6dkd4YPmu7pwbGZLASFH7Z3R63OIWrMassbso5tHTjpbEdV1UlzYxgqxS7Lo7BalYxHgVFuSeBJsBHXr9sWMnodek7UUkoYgmZg/g+L+IGKOnaqRVVgDG77dI4w8UNa3BTxef8YlUmdpOxFfLA1AwrU1MsR9QH/Zeok3YHyxW0nXqp2U22gbkEEKOCOP3E+YPkMGdY7XIWdGsChFpMkyZ/AvgTQz6h1INpBB5tPH3w9UIrZjxSeZOLFKr4Z/2wOPtVyAp1XWZ2sbwVkX6X64joGSijzvP+8HGmBNKQC9J2zP+9MC/0lxBMH6uRHpiUZht0H1HtfHpMiQY6EeeAizeV3jZ15k9L/nDP2D7H06lJXWs+8uwqAeGAAOvyOPP0OFLvyGn4w4dj+0K0MrmhP8AUt3YnksNsj2gHADte0Sm1Ws2XsgJ+tvrYWYj/iJ4n8YF67pRyzIhKlhDEqZEMAQT/GOq+bMgC8xHngodYNSj3TqrbRFwCbRF+bCMAaoa3QOScQoBQKzJSuTYDxE8zJ4wkUBvsvJP2xepSjfSt+T1/vA+2JtZzY2QUXcolW625EjkH1wEem5hsvUhSrlrDwbjPIKhuTY/c4Ia3Vq5msGEDu1gIfDB62FhMC3S2BQWVB5tOJGq92p2yIvPr1PzgLH6ZllmVkYDxAiLf5E4Kdl8xTFYMZDgeHgzcWAIMGJvjjRa4NRWqtKGd03m3F7DDBW0Og67Epd2OhWx4Bv52jnEqlXtZnkbN7aIZ22jc1hvYgG0ADiLRgbkzLJUdWFNWHji0g2I3WaD0E4cK2l5VKX9WktYTJLXa4EHd7eX2wvNmjWlTcAlQfTpbpbCAn2o1zvaKgl6tRSGAWmFgC247bkMOnS2AGU7Sqollby8MER+MTUdO7ghlDczzA+IwKq6stSs7lFBNpA8uvufPAWFo0aisxPJmDKt6RzA9CMUaOYh/DtjcOb9fzjhaZZiAbQSRPkJGIf1I3XsfTAO1Sh+qrVqLShDvtbZuvuI5tb5wJ1TRamX2oy7mPi3LJBA5PmsA8HG1TgXqOTRgTAlbjGZy0sxk1On3m0SQ0gKSRybR7XxyNIzEuhpNuWZH8jzHWRibV8iFDRF2nw9LniOl/xhko06LKClRVeACxZgzDzJYEG44xtCydNp/p/ER3jttSIMkXZt3RYKiOtsDaKGmzLVUgkeG1jY/wB8N+oZBAB31ENP01aEBwfaBu6WZb9CMRdnUDd53qrXoRAJsQwN4UnpYkgyI98ApU5d7Cwkn08scHNEVPvP4we1jLpvH6dO7psbteAb8E3e3pbzwOraaqX3En0X88ycBz3/AFkAc3tj2rkatYkojNtUk7RwPX3vjqnmlI8JA6GSSZ9Abj+MS5DNVkaKYZg3MSZOAoZStAKtbpe2Pqr7mCjr53A8zbBDMZXvAYs8/S3U+V8VtNyRncRER6YAnmhQWiq09yvtuSxMkckjgX4ww6TrG6mWn/47fI/37YXtMydOqzmqxBHgUAhb8kkkGRfgDBulRp0afipv3fUJDfLCZj2xBxqOaig4EkkBBYm/QD1wv0a9JU3KW3TLT/EdOMEswaDus1nFMDw7GcMPSDYfk9OMBaegEuQtZAs+EtIJHQkAW+MBNX1KUMNu6xcffAPLZCoZISQOeP5xczlNqNRkYwRztNj1keYOJaOY3xTB2j9xHMeUYqh+WrneZsQCPwQOMVNhBMnqPPBr/wAMDUimZtJZoAMCenXpi3R0EEh6hSmOgYiT5eGbDEqtsWt6YVO1moVoZKVJzeCQCRECYjk9L4acEMt9Ax5+F9b5zxhmYo5liCKLwvmhH4x1ke+pie6drmUamTHqDFgev4xuoxzW/kY7dnPGP0c0WYE0XQmJfuyAvwJx1mFkuVWoQ/1BSSCYg2ImfnGwDpjk84TkYzHT8tRq0ClYVOedu3Z6jrxf7jC5peQzFdSKdGqwB2bkWL9DJiPO+Nzfp7/5xzU6YvYxh3/hNpBdXYjnzJ9YF/PH2YzHdfSpX/1g/FrY3KnwffHbc4bp8YDouQzGZzC0/EO9c7mIsF5Y+sDj4wQ7W1adHMNRop4KYCO7Ekl+rE+nURHpjbT/AJxVzH1H5w30YVntCKUhXpVVYNEoZBJM8HgmLkW6m+Lz0KtEhamYCCJBRnefMbNp62Mx+cbB+1fn+cSUOT/v7Uw0Y3ptMOoqU1pm8FnIQz1kAADEGpa3EqgR2FppgwPdifF8ffGtZvhvfEVPDTGIUAXY9+jMG/cv1KfP2x9ntLp0130qrNJjawAPyBHGNvqfV8Y5zfOJ2XGO6crpT7wMjbT4lUneLwDEQfvhw07TRnAGVhvFjK8j1PODZ+p/j+64N6Jy3tiWt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126" name="AutoShape 6" descr="data:image/jpeg;base64,/9j/4AAQSkZJRgABAQAAAQABAAD/2wCEAAkGBhISERQUEhMWFBUVGBwWFxgXGB0XHxsYISAaHhocGxwaHSYfGBwjHB0YIDIgJCcsMCw4HR4xNTAqNScrLCkBCQoKDgwNFA8PFSkcFBgpKSkpKSkpKSkpKSkpKSkpKSkpKSkpKSkpKSkpKSkpKSkpKSkpKSkpKSkpKSkpKSkpKf/AABEIAGkAoAMBIgACEQEDEQH/xAAbAAACAwEBAQAAAAAAAAAAAAAFBgMEBwIBAP/EADYQAAIBAgUBBwMDBAICAwAAAAECEQMhAAQFEjFBBhMiUWFxgTKRoRRCwSOx0fBSYhWCQ+Hx/8QAGAEBAQEBAQAAAAAAAAAAAAAAAAECAwT/xAAaEQEBAQADAQAAAAAAAAAAAAAAARECEiEx/9oADAMBAAIRAxEAPwB1TWq/6hgJ2iptAPBUEj446kGcNdestNSzGFHJ/t/jGeZXeuo1HdJTc5gRxNviQDfDZrGfRsq7SBADDdbxDxKp9yBjz46iuVzqVPpJ84IIP2PTE5wsdj9UavvZ0KbIUBixMG8eI3AgeIWP3xXpV4hyzfqQxBAqGGO6NpUggqBER/GGBuOImIJ/3zGFTW1qtmak1alNEC933bKpg9SGIk7pHyME9IzRCUt7EttIJJkmDY+8Rx64YDf6dP8Aiv2GOTSANgB7YVcr2sI7t6j2Md4v9MhAQSNoU7+hEGeLxjvtFmqtSrTSjWNNe7FQEW3SfcTtEGMMDQKK+WPoA4wGXWDTyjOx7x6Y2twJe0cSP3DFPs92pOZDK6hSBIKzcCJgHytMcYYC+oa/RoMqOSXInaokx54u5bMh0Djg3vbCrreo06VdHU7qjJtYISWCgyDCmYuwjnjywcrHflGho3U5kHdA5sep6e+AIpWVvpYN7EHHsYA9nstTDF6bl4EehmI6nyP5xFoOdUssuXqOCW8TEEidwCkQLgjm0DEDHGPBgDpnaZ6rr/RK03YqrTJsYuBYYK1NQRX2EgHbukmBExyesg4NRJmTCN7Y5y91H84Ha5rKU8s1QwQx2i9iZj5FumK/ZrWw6FXAplWAG4xu3SRZoM9I9MF0e2YjqLYYmxHUNsYrTLm1Su+ZrrQCWc7i0RdiomfK5PlfnFerrTK5oORU/qhGZRIKkiWWfRrHFjUEzVCo9TbCszg7G2kqWJAJUG/BGAFbS81Uc1GbYzEmSbz7i4PFz6fHZxNmffJ5apRq5aoRJbetN+kAjngSvHWLdZG5bXlpZoVwTUG4s6mRcyCw6bhzcfInATPDOLt/VbtpJYbjI3W+w9DxOCejZ1cunjplN7EhyYkCTYbTEA2kRaZxRNrvadq1Y1Ffaq/SIP0cwfOefObWww1tSzCkVKmX7pQo2sHDpJggSINoA/2cIdLSK+cq1KuXpN3Uky5gN0ImACT6cemJ89rFVkNFqbUygHhLN9QsYVjtvyI+OcQdZ5EDy1UByxJB4ubsIFp8ibecYbdez5C0RSIiksK082AmQCII++APZDVEpq5YkO4UksituC+EwH6CxsfPA7J55qmZakjbFd2hihbatyDtXj44wDTpGtj9PUpVFJZyW3TCq0jZun6BIF7zfEWbz9aiq/0e6J3DcIAnk7Y9Bz7YX9erVMq3crV3hhO8UygJMgwG+oARfjE+ZyNJMuXBbvDt2+NSoHrfc25b3AAjgRcK9XWFYkPO6SQfIzzPP2wx5ftDIWgrHaFMEmTaIMk+eAPZbWxQBsVLX3iL2PG4EzHAETf4o6fSWpmdrStNiDAN9p6ISeQehN8BpGk6ztBLgICSp7sAKxt/U2xKnpYkG+AmUrfp6oq5cXJIKSSDJMi91iLkYFanQFN1oZZiFaCWrEWN2kkeFBAXn+cVtSq1aTLTZ1d4LTSO4esmBcCJix++IGzSO0GxyKiIsPfxKCu8mIBuwBPTkE+WPO2naMIydyfFBDMJusiFBFze8j16YStGq0azE13soIgsUBEjhwCZiTtA6YravqAUmmhlFnbJ3QI84AMXuAOmGK0Ve01OrlqNOmO8rVWC7DAIcXdmkREzHx64hzOn0TmKf6oFSFDKqkELc/UALk3Mg+eETsvqRp5ig77gC+7jkGVkeYk3I4wyJlqudqVq4d1JqMKagDaVWyySwgnnjgHywxWmUcwGXcpkHrjxmwvdmtSC5V2e4pFp2ifpF487zfHul9rFrVAmzbunaZvMTBBAvE452Noe0WpU0R55v/8AuEL/AMi1g0n/AIwJO+bR5mTjvtMSneLEAsQIBMAteZtYTxzOA9eugfciEqpBEE+nE35H98dY5D+X1hqtWmlXae7ZiLQZtCsPQyfji2DFXUjmqndwrmDtBgEmDwTbgcYVtT7Vb+7Kkkhg5baiXEiWK3Ji3i45xzmM2JLqojkre3t6i32nFDzW1I5UUqFRQiAKoA4UQSvHsf8A7xR17UMrVVf1Cmp3UMAvLDjaTP0mx56HC7mNRFRGIAAG2IXaOZLQfUmMeUKtMVKbtfZwOhBIkEGQwiTecTAbXP5LOKxCmkaY3FSAREcwJB4iLNhXGj16SnNorLRD7VYMAZmxEG4BHI6xfDJ2nqK1KktJSSzMTCog2gQT4FX6rWPrga+ou9FqRpQDAYgAkDrtAJaZvFojywHGYXLtTDElqoXxFiYUeSKbCPknA3JQlUESdstDgRwSJDc+mGXXdLygyjusLsAAKh13kkAC7kMeQTEzOAutdoVzFOmp3SIF9vABESEDecAk8DFF3J6zuqrUemWR5pkhPDNtokiAVYj2Bj2Zsn2ey70kZkhiDBBghT4lE3uLccYpjUwckaYBIMeFEVQWBVvq3HcZEcD1x7myEQCmzbe6YeIz4jt2mfO5sMQD9Q7OVKZNSlmYeSVJcCYjn7ER/aYwM1TI1xsfM1C/7SCxJAuYBj0wUyBo9436jZVBVNoq1GRRM3gTuklcc1q9BnWi8vSDELsaCOdkE3O2YE2MYCpk8xRG1a9ENSBJDJErP23rxY3+0YWcxp1SowSijO+36VBJ9Iw09o6eXod2lHdwdxZwSSbqYFlHS0e2B+n6bVVGrJmGWpt+hVqKTaSGayjmxnBUqZDOUaSd9l1UIVlm2gnxTtkXn0HTHmmagaVRmVWNNnLQCPDM+Y6Tz74HatpSUqAqJVqMzfUGKkFugEMTYefmOMXNB7NDMU1q1KtVR1C0iw6wQ4MAWgki2AOdnNZpZdKq1QzCooECDfxWvzJIvi92RzFQlqlamAUsvIl/pnrfaSJ/FsZ5XY2DSD+/dz/vph+yxzQoJUcJ3a7SPGNzBiACwHMAgczfGbGoGa8adaqiyxpsxJNMgsQJnbJ/vgdqnZoZZwUL92TH9TbJXzhSZEkQYHOBNfcjiLeIsfPzxb1HPtmCnO5RyRtAH7QBJMTJk+eNsLOVFJWDMsKo3ttNyB0M9CSB84IZLtLR3pvoqtINYKI6R/7EdffAKnUhKqMPqVRcxaZF+nv6DBUaZSWg29lbapNMhywJ6Qs2MxeDInjAMPaTN0aFFKtEAK6sbdRAj8nj3whU9Wqmp3lHwN/1UR9jaMS6lm3GVRGZSqsWC3kTErPlb84vditOo1kJcBjugBndYgceEQQes+mALdptbU08maH9NnQ1XVOASSIt/wBw59sD6XaKrUZUUKrEhd4Ub5J289OcCNZRUzNQIfCDaCTAN4nrE8xiPSs5sq03Ago4M3MwwN7xgNA7Xdmsvl6alF8T1IMmfDBJ5Nr3keeE0lUPhmTYyZg+k4Yu2uud6aaqwbu90x0JgX+BhPFWZM8NgDWn54Ir+Ab2EK8kxP1HaRcnofv0xfyusgFVPisVBJPB6eonADKF38KAsQOAJNzHHzjupQNOsgcEBgGvNxzbztHXAMY0Cm20jdUF58W1uogEC3lBnjHOcpoQFJZCDACmF5sBIJEWvOKmT1JlqsFMCZt7X5JOJM5nlYgTBkEHrI4ixA6c4gg1fQPGN1XxAeIcm/0gcAW5+MR6dkd4YPmu7pwbGZLASFH7Z3R63OIWrMassbso5tHTjpbEdV1UlzYxgqxS7Lo7BalYxHgVFuSeBJsBHXr9sWMnodek7UUkoYgmZg/g+L+IGKOnaqRVVgDG77dI4w8UNa3BTxef8YlUmdpOxFfLA1AwrU1MsR9QH/Zeok3YHyxW0nXqp2U22gbkEEKOCOP3E+YPkMGdY7XIWdGsChFpMkyZ/AvgTQz6h1INpBB5tPH3w9UIrZjxSeZOLFKr4Z/2wOPtVyAp1XWZ2sbwVkX6X64joGSijzvP+8HGmBNKQC9J2zP+9MC/0lxBMH6uRHpiUZht0H1HtfHpMiQY6EeeAizeV3jZ15k9L/nDP2D7H06lJXWs+8uwqAeGAAOvyOPP0OFLvyGn4w4dj+0K0MrmhP8AUt3YnksNsj2gHADte0Sm1Ws2XsgJ+tvrYWYj/iJ4n8YF67pRyzIhKlhDEqZEMAQT/GOq+bMgC8xHngodYNSj3TqrbRFwCbRF+bCMAaoa3QOScQoBQKzJSuTYDxE8zJ4wkUBvsvJP2xepSjfSt+T1/vA+2JtZzY2QUXcolW625EjkH1wEem5hsvUhSrlrDwbjPIKhuTY/c4Ia3Vq5msGEDu1gIfDB62FhMC3S2BQWVB5tOJGq92p2yIvPr1PzgLH6ZllmVkYDxAiLf5E4Kdl8xTFYMZDgeHgzcWAIMGJvjjRa4NRWqtKGd03m3F7DDBW0Og67Epd2OhWx4Bv52jnEqlXtZnkbN7aIZ22jc1hvYgG0ADiLRgbkzLJUdWFNWHji0g2I3WaD0E4cK2l5VKX9WktYTJLXa4EHd7eX2wvNmjWlTcAlQfTpbpbCAn2o1zvaKgl6tRSGAWmFgC247bkMOnS2AGU7Sqollby8MER+MTUdO7ghlDczzA+IwKq6stSs7lFBNpA8uvufPAWFo0aisxPJmDKt6RzA9CMUaOYh/DtjcOb9fzjhaZZiAbQSRPkJGIf1I3XsfTAO1Sh+qrVqLShDvtbZuvuI5tb5wJ1TRamX2oy7mPi3LJBA5PmsA8HG1TgXqOTRgTAlbjGZy0sxk1On3m0SQ0gKSRybR7XxyNIzEuhpNuWZH8jzHWRibV8iFDRF2nw9LniOl/xhko06LKClRVeACxZgzDzJYEG44xtCydNp/p/ER3jttSIMkXZt3RYKiOtsDaKGmzLVUgkeG1jY/wB8N+oZBAB31ENP01aEBwfaBu6WZb9CMRdnUDd53qrXoRAJsQwN4UnpYkgyI98ApU5d7Cwkn08scHNEVPvP4we1jLpvH6dO7psbteAb8E3e3pbzwOraaqX3En0X88ycBz3/AFkAc3tj2rkatYkojNtUk7RwPX3vjqnmlI8JA6GSSZ9Abj+MS5DNVkaKYZg3MSZOAoZStAKtbpe2Pqr7mCjr53A8zbBDMZXvAYs8/S3U+V8VtNyRncRER6YAnmhQWiq09yvtuSxMkckjgX4ww6TrG6mWn/47fI/37YXtMydOqzmqxBHgUAhb8kkkGRfgDBulRp0afipv3fUJDfLCZj2xBxqOaig4EkkBBYm/QD1wv0a9JU3KW3TLT/EdOMEswaDus1nFMDw7GcMPSDYfk9OMBaegEuQtZAs+EtIJHQkAW+MBNX1KUMNu6xcffAPLZCoZISQOeP5xczlNqNRkYwRztNj1keYOJaOY3xTB2j9xHMeUYqh+WrneZsQCPwQOMVNhBMnqPPBr/wAMDUimZtJZoAMCenXpi3R0EEh6hSmOgYiT5eGbDEqtsWt6YVO1moVoZKVJzeCQCRECYjk9L4acEMt9Ax5+F9b5zxhmYo5liCKLwvmhH4x1ke+pie6drmUamTHqDFgev4xuoxzW/kY7dnPGP0c0WYE0XQmJfuyAvwJx1mFkuVWoQ/1BSSCYg2ImfnGwDpjk84TkYzHT8tRq0ClYVOedu3Z6jrxf7jC5peQzFdSKdGqwB2bkWL9DJiPO+Nzfp7/5xzU6YvYxh3/hNpBdXYjnzJ9YF/PH2YzHdfSpX/1g/FrY3KnwffHbc4bp8YDouQzGZzC0/EO9c7mIsF5Y+sDj4wQ7W1adHMNRop4KYCO7Ekl+rE+nURHpjbT/AJxVzH1H5w30YVntCKUhXpVVYNEoZBJM8HgmLkW6m+Lz0KtEhamYCCJBRnefMbNp62Mx+cbB+1fn+cSUOT/v7Uw0Y3ptMOoqU1pm8FnIQz1kAADEGpa3EqgR2FppgwPdifF8ffGtZvhvfEVPDTGIUAXY9+jMG/cv1KfP2x9ntLp0130qrNJjawAPyBHGNvqfV8Y5zfOJ2XGO6crpT7wMjbT4lUneLwDEQfvhw07TRnAGVhvFjK8j1PODZ+p/j+64N6Jy3tiWtS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28" name="Picture 8" descr="http://t2.gstatic.com/images?q=tbn:ANd9GcTkF_PwZkEUFELGs0aGOyf6rdfUz6J8ap87u2Qb6U475diyh8D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471836"/>
            <a:ext cx="6215106" cy="3386164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614866" cy="1143000"/>
          </a:xfrm>
        </p:spPr>
        <p:txBody>
          <a:bodyPr/>
          <a:lstStyle/>
          <a:p>
            <a:r>
              <a:rPr lang="uk-UA" dirty="0" smtClean="0"/>
              <a:t>Наслідки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3186106" cy="612616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1925 р. </a:t>
            </a:r>
            <a:r>
              <a:rPr lang="ru-RU" dirty="0" err="1" smtClean="0"/>
              <a:t>судовий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("</a:t>
            </a:r>
            <a:r>
              <a:rPr lang="ru-RU" dirty="0" err="1" smtClean="0"/>
              <a:t>Процес</a:t>
            </a:r>
            <a:r>
              <a:rPr lang="ru-RU" dirty="0" smtClean="0"/>
              <a:t> 500") над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повстання</a:t>
            </a:r>
            <a:r>
              <a:rPr lang="ru-RU" dirty="0" smtClean="0"/>
              <a:t>. 85 </a:t>
            </a:r>
            <a:r>
              <a:rPr lang="ru-RU" dirty="0" err="1" smtClean="0"/>
              <a:t>осіб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засуджено</a:t>
            </a:r>
            <a:r>
              <a:rPr lang="ru-RU" dirty="0" smtClean="0"/>
              <a:t> на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 </a:t>
            </a:r>
            <a:r>
              <a:rPr lang="ru-RU" dirty="0" err="1" smtClean="0"/>
              <a:t>ув'язнення</a:t>
            </a:r>
            <a:r>
              <a:rPr lang="ru-RU" dirty="0" smtClean="0"/>
              <a:t>. </a:t>
            </a:r>
            <a:r>
              <a:rPr lang="ru-RU" dirty="0" err="1" smtClean="0"/>
              <a:t>Судові</a:t>
            </a:r>
            <a:r>
              <a:rPr lang="ru-RU" dirty="0" smtClean="0"/>
              <a:t> </a:t>
            </a:r>
            <a:r>
              <a:rPr lang="ru-RU" dirty="0" err="1" smtClean="0"/>
              <a:t>переслідування</a:t>
            </a:r>
            <a:r>
              <a:rPr lang="ru-RU" dirty="0" smtClean="0"/>
              <a:t> </a:t>
            </a:r>
            <a:r>
              <a:rPr lang="ru-RU" dirty="0" err="1" smtClean="0"/>
              <a:t>тривали</a:t>
            </a:r>
            <a:r>
              <a:rPr lang="ru-RU" dirty="0" smtClean="0"/>
              <a:t> аж до 1929 р. </a:t>
            </a:r>
            <a:endParaRPr lang="uk-UA" dirty="0"/>
          </a:p>
        </p:txBody>
      </p:sp>
      <p:pic>
        <p:nvPicPr>
          <p:cNvPr id="7170" name="Picture 2" descr="http://t0.gstatic.com/images?q=tbn:ANd9GcQBEjq_daLSvllxL6BVDVfU_Jm1QF6i2AmGUPMsLGM3TLJkoKW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6815" y="1285860"/>
            <a:ext cx="5987185" cy="3929090"/>
          </a:xfrm>
          <a:prstGeom prst="rect">
            <a:avLst/>
          </a:prstGeom>
          <a:noFill/>
          <a:effectLst>
            <a:softEdge rad="63500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0.gstatic.com/images?q=tbn:ANd9GcQBEjq_daLSvllxL6BVDVfU_Jm1QF6i2AmGUPMsLGM3TLJkoKW3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060406" cy="68937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Чим були зумовлені такі ліберальні вироки?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214942" cy="525780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Широкою компанією протестів у Румунії та за її межами. На боці повсталих виступила Комуністична партія Румунії. ЦК компартії Румунії в спеціальному маніфесті закликав надати допомогу повстанцям. У ноті протесту Радянський уряд зажадав покласти кінець кривавим розправам.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332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ТАТАРБУНАРСЬКЕ ПОВСТАННЯ 1924 р.</vt:lpstr>
      <vt:lpstr>Татарбунарське повстання 1924 р. 16-25 вересня</vt:lpstr>
      <vt:lpstr>Причини</vt:lpstr>
      <vt:lpstr>Учасники</vt:lpstr>
      <vt:lpstr>Території</vt:lpstr>
      <vt:lpstr>Підтримка повстання</vt:lpstr>
      <vt:lpstr>Опис подій</vt:lpstr>
      <vt:lpstr>Наслідки </vt:lpstr>
      <vt:lpstr>Чим були зумовлені такі ліберальні вироки?</vt:lpstr>
      <vt:lpstr>Презентация PowerPoint</vt:lpstr>
      <vt:lpstr>Презентация PowerPoint</vt:lpstr>
      <vt:lpstr>Висновки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7</cp:revision>
  <dcterms:created xsi:type="dcterms:W3CDTF">2012-05-13T18:06:20Z</dcterms:created>
  <dcterms:modified xsi:type="dcterms:W3CDTF">2013-11-08T20:38:35Z</dcterms:modified>
</cp:coreProperties>
</file>