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5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980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CCEF-45AD-4130-A718-28840EDC2FA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5282C-530B-461D-8ABD-6FCF39413A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5282C-530B-461D-8ABD-6FCF39413AC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3D7137-FB2F-4366-9D48-57E9D9AD26B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CBAE08-B13F-43FA-96B5-F2C1EB78F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57200" y="4842804"/>
            <a:ext cx="8305800" cy="1229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85252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Тема: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 Розвиток науки і техніки. Духовне життя народів Європи та Америки наприкінці </a:t>
            </a:r>
            <a:r>
              <a:rPr smtClean="0">
                <a:solidFill>
                  <a:schemeClr val="bg1"/>
                </a:solidFill>
              </a:rPr>
              <a:t>XVIII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  <a:r>
              <a:rPr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у </a:t>
            </a:r>
            <a:r>
              <a:rPr smtClean="0">
                <a:solidFill>
                  <a:schemeClr val="bg1"/>
                </a:solidFill>
              </a:rPr>
              <a:t>XIX </a:t>
            </a:r>
            <a:r>
              <a:rPr lang="uk-UA" dirty="0" smtClean="0">
                <a:solidFill>
                  <a:schemeClr val="bg1"/>
                </a:solidFill>
              </a:rPr>
              <a:t>ст.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берт Фултон, перше парове судн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806575"/>
            <a:ext cx="3857652" cy="39878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1600200"/>
            <a:ext cx="3336792" cy="4543444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Винайшов перший пароплав, що успішно пройшов випробування на р. Гудзон. А вже через 5 років в Англії розпочалося масове виробництво пароплавів, що здійснювали регулярні рейси між Британією і її колоніями.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691462" cy="10668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1807р. Американець Роберт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Фултон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Перший бензиновий двигун сконструював Карл </a:t>
            </a:r>
            <a:r>
              <a:rPr lang="uk-UA" dirty="0" err="1" smtClean="0"/>
              <a:t>Бенц</a:t>
            </a:r>
            <a:r>
              <a:rPr lang="uk-UA" dirty="0" smtClean="0"/>
              <a:t> 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1878р.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л бенц (автомобілі з дядьком ....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929089" cy="4572032"/>
          </a:xfrm>
        </p:spPr>
      </p:pic>
      <p:pic>
        <p:nvPicPr>
          <p:cNvPr id="6" name="Содержимое 5" descr="двигун внутрішнього згоранн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71612"/>
            <a:ext cx="3571899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1px-Dieselmotor_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24000"/>
            <a:ext cx="5143536" cy="4905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Перший дизельний двигун </a:t>
            </a:r>
            <a:r>
              <a:rPr lang="uk-UA" dirty="0" smtClean="0"/>
              <a:t>К. </a:t>
            </a:r>
            <a:r>
              <a:rPr lang="uk-UA" smtClean="0"/>
              <a:t>Бенца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1825р. у Франції на замовлення Луї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Дагера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була зроблена універсальна камера Альфонсом Жиру. </a:t>
            </a:r>
            <a:endParaRPr lang="ru-RU" dirty="0"/>
          </a:p>
        </p:txBody>
      </p:sp>
      <p:pic>
        <p:nvPicPr>
          <p:cNvPr id="8" name="Содержимое 7" descr="оригінальна камера дагера, зроблена альфонсом жир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071678"/>
            <a:ext cx="3786214" cy="4286280"/>
          </a:xfrm>
        </p:spPr>
      </p:pic>
      <p:pic>
        <p:nvPicPr>
          <p:cNvPr id="7" name="Содержимое 6" descr="Луі Дагер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2000240"/>
            <a:ext cx="3786213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1865р. Літеродрукувальний апарат </a:t>
            </a:r>
            <a:r>
              <a:rPr lang="uk-UA" smtClean="0"/>
              <a:t>Д.Юза (телеграф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" name="Содержимое 4" descr="Рабочее_место_телеграфиста_на_аппарате_Бодо-дуплек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3"/>
            <a:ext cx="4059238" cy="4429156"/>
          </a:xfrm>
        </p:spPr>
      </p:pic>
      <p:pic>
        <p:nvPicPr>
          <p:cNvPr id="6" name="Содержимое 5" descr="Пункт_усиления_телеграфного_сигнал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5923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Проаналізувати передумови розвитку науки і техніки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Визначити основні наукові досягнення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 розвиток технічних досягнень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Виділити характерні особливості духовного життя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Мета: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Передумови розвитку науки і техніки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Найважливіші досягнення в науці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Основні досягнення технічного прогресу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Духовне життя</a:t>
            </a:r>
          </a:p>
          <a:p>
            <a:pPr marL="514350" indent="-514350">
              <a:buNone/>
            </a:pPr>
            <a:r>
              <a:rPr lang="uk-UA" dirty="0" smtClean="0"/>
              <a:t>      а) романтизм, як особливий світогляд</a:t>
            </a:r>
          </a:p>
          <a:p>
            <a:pPr marL="514350" indent="-514350">
              <a:buNone/>
            </a:pPr>
            <a:r>
              <a:rPr lang="uk-UA" dirty="0" smtClean="0"/>
              <a:t>      б)Німецька класична філософія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Філософія – </a:t>
            </a:r>
          </a:p>
          <a:p>
            <a:r>
              <a:rPr lang="uk-UA" dirty="0" smtClean="0"/>
              <a:t>Діалектика – </a:t>
            </a:r>
          </a:p>
          <a:p>
            <a:r>
              <a:rPr lang="uk-UA" dirty="0" smtClean="0"/>
              <a:t>Романтизм -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Основні поняття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Завершення технічного прогресу в країнах Європи та Америки;</a:t>
            </a:r>
          </a:p>
          <a:p>
            <a:r>
              <a:rPr lang="uk-UA" dirty="0" smtClean="0"/>
              <a:t>Прискорення економічного розвитку</a:t>
            </a:r>
          </a:p>
          <a:p>
            <a:r>
              <a:rPr lang="uk-UA" dirty="0" smtClean="0"/>
              <a:t>Швидке розширення міжнародних зв’язків і формування світового ринку</a:t>
            </a:r>
          </a:p>
          <a:p>
            <a:r>
              <a:rPr lang="uk-UA" dirty="0" smtClean="0"/>
              <a:t> Необхідність у кваліфікованій робочій силі та технічного забезпечення підприємств.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Передумови стрімкого розвитку     науки і техніки: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7" cy="604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857256"/>
                <a:gridCol w="1785951"/>
                <a:gridCol w="4714907"/>
              </a:tblGrid>
              <a:tr h="64294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Галузь науки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Дослідник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Відкриття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1826р.</a:t>
                      </a:r>
                    </a:p>
                    <a:p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Лобачевський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Обгрунтував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систему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неевклідової геометрії;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263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Фізика: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1831р.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1865р.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1897р.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Майкл Фарадей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 . Максвелл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Джозеф Томсон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Відкрив явище електромагнітної індукції;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Теорія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електромагнітного поля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Відкрив першу елементарну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частинку - електрон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Хімія: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1789р.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1869р.</a:t>
                      </a:r>
                    </a:p>
                    <a:p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Лавуазьє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Д. Менделєєв</a:t>
                      </a:r>
                    </a:p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Бутлєров</a:t>
                      </a:r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П’єр і Марія Кюрі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збереження маси речовини;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Розробив періодичну систему хімічних елементів;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Теорія хімічної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будови органічної речовини</a:t>
                      </a:r>
                    </a:p>
                    <a:p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Відкрили явище радіоактивного розпаду</a:t>
                      </a:r>
                    </a:p>
                  </a:txBody>
                  <a:tcPr/>
                </a:tc>
              </a:tr>
              <a:tr h="88187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Біологія: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1839р.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1859р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Т.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Шванн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Ч. Дарвін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І. Павлов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Вчення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 клітинну будову  тварин та рослин.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Еволюційна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теорія походження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людини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Теорія умовних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рефлексів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542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Медицина: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1895р.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Луї Пастер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Рентген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Кох</a:t>
                      </a:r>
                    </a:p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Зігмунд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Фрейд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Винайшов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сироватку від сказу, пастеризацію</a:t>
                      </a:r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Відкрив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Х-промені.</a:t>
                      </a:r>
                    </a:p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Ліки проти збудників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туберкульозу та дифтерії </a:t>
                      </a:r>
                    </a:p>
                    <a:p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Дослідження в галузі психології.</a:t>
                      </a:r>
                    </a:p>
                    <a:p>
                      <a:endParaRPr lang="uk-UA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Найважливіші досягнення в науці: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115328" cy="762000"/>
          </a:xfrm>
        </p:spPr>
        <p:txBody>
          <a:bodyPr/>
          <a:lstStyle/>
          <a:p>
            <a:r>
              <a:rPr lang="uk-UA" b="0" dirty="0" smtClean="0"/>
              <a:t>Парова машина Джеймса Ватта поклала початок технічному прогресу </a:t>
            </a:r>
            <a:endParaRPr lang="ru-RU" b="0" dirty="0"/>
          </a:p>
        </p:txBody>
      </p:sp>
      <p:pic>
        <p:nvPicPr>
          <p:cNvPr id="7" name="Содержимое 6" descr="Джеймс в... (парова машина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357430"/>
            <a:ext cx="3429024" cy="4214842"/>
          </a:xfrm>
        </p:spPr>
      </p:pic>
      <p:pic>
        <p:nvPicPr>
          <p:cNvPr id="8" name="Содержимое 7" descr="парова машина джеймса ватт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357431"/>
            <a:ext cx="4038600" cy="407196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досягнення технічного прогресу: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 flipH="1">
            <a:off x="8688388" y="1399593"/>
            <a:ext cx="455612" cy="76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1804р. у Великій Британії випробувано перший паровоз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Річарда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Тревітіка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067072" cy="457200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Содержимое 6" descr="перший паравоз тревітчі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71517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жордж Стівенсон (паравоз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4429156" cy="588647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285860"/>
            <a:ext cx="3551106" cy="492922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 1829р. Він створив паровоз із символічно назвою “ Ракета ”, який набирав швидкість до 38 км на годину і пересував вагони вагою до 90т. Конструкція “ Ракети ” була настільки вдалою, що принципово не мінялася аж до середини ХХ 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714776" cy="92869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Стефенсон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403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Тема:   Розвиток науки і техніки. Духовне життя народів Європи та Америки наприкінці XVIII – у XIX ст.</vt:lpstr>
      <vt:lpstr>                        Мета: </vt:lpstr>
      <vt:lpstr>                       План</vt:lpstr>
      <vt:lpstr>                Основні поняття</vt:lpstr>
      <vt:lpstr>     Передумови стрімкого розвитку     науки і техніки:</vt:lpstr>
      <vt:lpstr>    Найважливіші досягнення в науці:</vt:lpstr>
      <vt:lpstr>Основні досягнення технічного прогресу:</vt:lpstr>
      <vt:lpstr>1804р. у Великій Британії випробувано перший паровоз Річарда Тревітіка.</vt:lpstr>
      <vt:lpstr>Джордж Стефенсон</vt:lpstr>
      <vt:lpstr>У 1807р. Американець Роберт Фултон</vt:lpstr>
      <vt:lpstr>Перший бензиновий двигун сконструював Карл Бенц у 1878р.</vt:lpstr>
      <vt:lpstr>  Перший дизельний двигун К. Бенца</vt:lpstr>
      <vt:lpstr>  1825р. у Франції на замовлення Луї Дагера була зроблена універсальна камера Альфонсом Жиру. </vt:lpstr>
      <vt:lpstr>  1865р. Літеродрукувальний апарат Д.Юза (телеграф)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Розвиток науки і техніки. Духовне життя народів Європи та Америки наприкінці XVIII – у XIX ст.</dc:title>
  <dc:creator>SamLab.ws</dc:creator>
  <cp:lastModifiedBy>SamLab.ws</cp:lastModifiedBy>
  <cp:revision>26</cp:revision>
  <dcterms:created xsi:type="dcterms:W3CDTF">2012-02-20T18:22:36Z</dcterms:created>
  <dcterms:modified xsi:type="dcterms:W3CDTF">2012-02-21T08:05:43Z</dcterms:modified>
</cp:coreProperties>
</file>