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6B19F-34BB-400C-9353-0B71C93108DC}" type="datetimeFigureOut">
              <a:rPr lang="ru-RU"/>
              <a:pPr>
                <a:defRPr/>
              </a:pPr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0F5D-FE64-4BC7-8976-AA8E80538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80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68F16-724A-4F73-BA21-0E7E73A5D7EC}" type="datetimeFigureOut">
              <a:rPr lang="ru-RU"/>
              <a:pPr>
                <a:defRPr/>
              </a:pPr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F3666-0CB0-43CC-B71F-A71F13CE3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2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5AA1-27A4-4C65-AD7B-2E41912B368C}" type="datetimeFigureOut">
              <a:rPr lang="ru-RU"/>
              <a:pPr>
                <a:defRPr/>
              </a:pPr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FA571-18B0-4DD8-93CA-536409376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75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75C42-C552-4092-A4AA-9EE51E008808}" type="datetimeFigureOut">
              <a:rPr lang="ru-RU"/>
              <a:pPr>
                <a:defRPr/>
              </a:pPr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D2261-6E73-4026-888B-C9B91E9A8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5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5EDBB-53B2-49B7-BD5F-94DD6B566F81}" type="datetimeFigureOut">
              <a:rPr lang="ru-RU"/>
              <a:pPr>
                <a:defRPr/>
              </a:pPr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80CD1-FD8E-4FD3-945D-D53AD1290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54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AB4F-B870-429E-AA51-C6589300C822}" type="datetimeFigureOut">
              <a:rPr lang="ru-RU"/>
              <a:pPr>
                <a:defRPr/>
              </a:pPr>
              <a:t>15.07.2014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B7CFC-DB1F-47FD-8ED9-7B0FE611E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88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95FB0-6472-4BF7-B818-5FCE95FB894F}" type="datetimeFigureOut">
              <a:rPr lang="ru-RU"/>
              <a:pPr>
                <a:defRPr/>
              </a:pPr>
              <a:t>15.07.2014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96FC9-55FE-4FCD-9323-78A3F2B16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697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220F-DB98-4680-80B6-A2071359301E}" type="datetimeFigureOut">
              <a:rPr lang="ru-RU"/>
              <a:pPr>
                <a:defRPr/>
              </a:pPr>
              <a:t>15.07.2014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A5A00-BA19-404E-ABEB-34C2CD95C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5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177DB-DE21-444C-AD63-7A0B2BD78C3E}" type="datetimeFigureOut">
              <a:rPr lang="ru-RU"/>
              <a:pPr>
                <a:defRPr/>
              </a:pPr>
              <a:t>15.07.2014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3F38-220A-4A5C-BB42-9AF45E93E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91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C489A-0BF0-48BA-A0DC-15BE341ED57B}" type="datetimeFigureOut">
              <a:rPr lang="ru-RU"/>
              <a:pPr>
                <a:defRPr/>
              </a:pPr>
              <a:t>15.07.2014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5D361-B4B4-430B-8350-3B2CC5FCB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11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4B626-76C7-426D-BA24-F992E4C5B810}" type="datetimeFigureOut">
              <a:rPr lang="ru-RU"/>
              <a:pPr>
                <a:defRPr/>
              </a:pPr>
              <a:t>15.07.2014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24B93-58DF-4BBF-907E-4F3A95909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04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DB1769-B27B-4C1B-ACB3-7208095EFA23}" type="datetimeFigureOut">
              <a:rPr lang="ru-RU"/>
              <a:pPr>
                <a:defRPr/>
              </a:pPr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28D8E4-C056-4889-9426-B81A03BE7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ua.com/" TargetMode="External"/><Relationship Id="rId2" Type="http://schemas.openxmlformats.org/officeDocument/2006/relationships/hyperlink" Target="http://school.xvati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Випаровування води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45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uk-UA" dirty="0"/>
              <a:t>Навіщо  рослині випаровувати воду?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3384377"/>
          </a:xfrm>
        </p:spPr>
        <p:txBody>
          <a:bodyPr/>
          <a:lstStyle/>
          <a:p>
            <a:r>
              <a:rPr lang="uk-UA" sz="3000" dirty="0"/>
              <a:t>Випаровуючи воду, рослина знижує свою температуру і таким чином захищається від перегрівання. В жарку погоду температура поверхні листка може бути на 4-6 °С нижчою, ніж у навколишньому повітрі.</a:t>
            </a:r>
            <a:br>
              <a:rPr lang="uk-UA" sz="3000" dirty="0"/>
            </a:br>
            <a:r>
              <a:rPr lang="uk-UA" sz="3000" dirty="0"/>
              <a:t>Інтенсивність випаровування води рослиною залежить від умов середовища зростання, зокрема від вологості повітря. Чим вона вища, тим менше рослина випаровує води.</a:t>
            </a:r>
          </a:p>
        </p:txBody>
      </p:sp>
    </p:spTree>
    <p:extLst>
      <p:ext uri="{BB962C8B-B14F-4D97-AF65-F5344CB8AC3E}">
        <p14:creationId xmlns:p14="http://schemas.microsoft.com/office/powerpoint/2010/main" val="2994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Коливання випаровування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разі </a:t>
            </a:r>
            <a:r>
              <a:rPr lang="uk-UA" dirty="0"/>
              <a:t>насичення повітря водяною парою випаровування припиняється взагалі. Іншими чинниками, що впливають на інтенсивність випаровування води рослинами, є температура довкілля та вітер. Коли температура підвищується чи посилюється вітер, швидкість випаровування зростає.</a:t>
            </a:r>
          </a:p>
        </p:txBody>
      </p:sp>
    </p:spTree>
    <p:extLst>
      <p:ext uri="{BB962C8B-B14F-4D97-AF65-F5344CB8AC3E}">
        <p14:creationId xmlns:p14="http://schemas.microsoft.com/office/powerpoint/2010/main" val="35559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Коливання випаровування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ранком</a:t>
            </a:r>
            <a:r>
              <a:rPr lang="ru-RU" dirty="0"/>
              <a:t> на </a:t>
            </a:r>
            <a:r>
              <a:rPr lang="ru-RU" dirty="0" err="1"/>
              <a:t>верхівках</a:t>
            </a:r>
            <a:r>
              <a:rPr lang="ru-RU" dirty="0"/>
              <a:t> </a:t>
            </a:r>
            <a:r>
              <a:rPr lang="ru-RU" dirty="0" err="1"/>
              <a:t>листків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у </a:t>
            </a:r>
            <a:r>
              <a:rPr lang="ru-RU" dirty="0" err="1"/>
              <a:t>суниць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краплини</a:t>
            </a:r>
            <a:r>
              <a:rPr lang="ru-RU" dirty="0"/>
              <a:t> </a:t>
            </a:r>
            <a:r>
              <a:rPr lang="ru-RU" dirty="0" smtClean="0"/>
              <a:t>води.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роса. </a:t>
            </a:r>
            <a:r>
              <a:rPr lang="ru-RU" dirty="0" err="1"/>
              <a:t>Корені</a:t>
            </a:r>
            <a:r>
              <a:rPr lang="ru-RU" dirty="0"/>
              <a:t> часом </a:t>
            </a:r>
            <a:r>
              <a:rPr lang="ru-RU" dirty="0" err="1"/>
              <a:t>вбирають</a:t>
            </a:r>
            <a:r>
              <a:rPr lang="ru-RU" dirty="0"/>
              <a:t> води з </a:t>
            </a:r>
            <a:r>
              <a:rPr lang="ru-RU" dirty="0" err="1"/>
              <a:t>ґрунту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встигають</a:t>
            </a:r>
            <a:r>
              <a:rPr lang="ru-RU" dirty="0"/>
              <a:t> </a:t>
            </a:r>
            <a:r>
              <a:rPr lang="ru-RU" dirty="0" err="1"/>
              <a:t>випаровувати</a:t>
            </a:r>
            <a:r>
              <a:rPr lang="ru-RU" dirty="0"/>
              <a:t> листки.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стається</a:t>
            </a:r>
            <a:r>
              <a:rPr lang="ru-RU" dirty="0"/>
              <a:t> </a:t>
            </a:r>
            <a:r>
              <a:rPr lang="ru-RU" dirty="0" err="1"/>
              <a:t>вночі</a:t>
            </a:r>
            <a:r>
              <a:rPr lang="ru-RU" dirty="0"/>
              <a:t>, коли </a:t>
            </a:r>
            <a:r>
              <a:rPr lang="ru-RU" dirty="0" err="1"/>
              <a:t>продихові</a:t>
            </a:r>
            <a:r>
              <a:rPr lang="ru-RU" dirty="0"/>
              <a:t> </a:t>
            </a:r>
            <a:r>
              <a:rPr lang="ru-RU" dirty="0" err="1"/>
              <a:t>щілини</a:t>
            </a:r>
            <a:r>
              <a:rPr lang="ru-RU" dirty="0"/>
              <a:t> </a:t>
            </a:r>
            <a:r>
              <a:rPr lang="ru-RU" dirty="0" err="1"/>
              <a:t>закриті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663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Коливання випаровування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Надлишок</a:t>
            </a:r>
            <a:r>
              <a:rPr lang="ru-RU" dirty="0"/>
              <a:t> води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кореневому</a:t>
            </a:r>
            <a:r>
              <a:rPr lang="ru-RU" dirty="0"/>
              <a:t> </a:t>
            </a:r>
            <a:r>
              <a:rPr lang="ru-RU" dirty="0" err="1"/>
              <a:t>тискові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через </a:t>
            </a:r>
            <a:r>
              <a:rPr lang="ru-RU" dirty="0" err="1"/>
              <a:t>спеціальні</a:t>
            </a:r>
            <a:r>
              <a:rPr lang="ru-RU" dirty="0"/>
              <a:t> отвори по краях </a:t>
            </a:r>
            <a:r>
              <a:rPr lang="ru-RU" dirty="0" err="1"/>
              <a:t>листкових</a:t>
            </a:r>
            <a:r>
              <a:rPr lang="ru-RU" dirty="0"/>
              <a:t> пластинок.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спостерігати</a:t>
            </a:r>
            <a:r>
              <a:rPr lang="ru-RU" dirty="0"/>
              <a:t> у </a:t>
            </a:r>
            <a:r>
              <a:rPr lang="ru-RU" dirty="0" err="1"/>
              <a:t>кімнатних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монстери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аруму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лабораторних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на </a:t>
            </a:r>
            <a:r>
              <a:rPr lang="ru-RU" dirty="0" err="1"/>
              <a:t>паростках</a:t>
            </a:r>
            <a:r>
              <a:rPr lang="ru-RU" dirty="0"/>
              <a:t> </a:t>
            </a:r>
            <a:r>
              <a:rPr lang="ru-RU" dirty="0" err="1"/>
              <a:t>вівса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пшениці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068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Дихання - процеси окиснення органічних сполук з вивільненням енергії, необхідної для життєдіяльності організму. Під час дихання рослина поглинає кисень і виділяє вуглекислий газ. Унаслідок випаровування води листками посилюється всмоктування з ґрунту розчину поживних речовин та охолоджується поверхня рослини у жарку погоду.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01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school.xvatit.com</a:t>
            </a:r>
            <a:endParaRPr lang="uk-UA" dirty="0" smtClean="0"/>
          </a:p>
          <a:p>
            <a:r>
              <a:rPr lang="en-US">
                <a:hlinkClick r:id="rId3"/>
              </a:rPr>
              <a:t>http://teachua.com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871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Дихання </a:t>
            </a:r>
            <a:r>
              <a:rPr lang="uk-UA" dirty="0"/>
              <a:t>- це поглинання кисню та виділення у довкілля вуглекислого газу. При цьому органічні сполуки рослин </a:t>
            </a:r>
            <a:r>
              <a:rPr lang="uk-UA" dirty="0" err="1"/>
              <a:t>окиснюються</a:t>
            </a:r>
            <a:r>
              <a:rPr lang="uk-UA" dirty="0"/>
              <a:t>, внаслідок чого вивільняється енергія. Ця енергія насамперед потрібна самим рослинам для забезпечення процесів життєдіяльності у нічні години, коли фотосинтез не відбувається.</a:t>
            </a:r>
          </a:p>
        </p:txBody>
      </p:sp>
    </p:spTree>
    <p:extLst>
      <p:ext uri="{BB962C8B-B14F-4D97-AF65-F5344CB8AC3E}">
        <p14:creationId xmlns:p14="http://schemas.microsoft.com/office/powerpoint/2010/main" val="8601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Дихання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 те, як інтенсивно дихають рослини, впливають певні чинники навколишнього середовища, зокрема температура. Чим вона вища, тим рослини дихають інтенсивніше. Найактивніше дихають ті частини рослини, які ростуть, адже ріст потребує багато енергії.</a:t>
            </a:r>
          </a:p>
        </p:txBody>
      </p:sp>
    </p:spTree>
    <p:extLst>
      <p:ext uri="{BB962C8B-B14F-4D97-AF65-F5344CB8AC3E}">
        <p14:creationId xmlns:p14="http://schemas.microsoft.com/office/powerpoint/2010/main" val="19925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Дихання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900" dirty="0"/>
              <a:t>На дихання рослин впливає і вміст вуглекислого газу в повітрі. Якщо він помітно зростає, то рівень дихання знижується. У похмуру чи холодну погоду рослина через послаблення фотосинтезу може виділяти вуглекислого газу більше, ніж споживати</a:t>
            </a:r>
            <a:r>
              <a:rPr lang="uk-UA" sz="2900" dirty="0" smtClean="0"/>
              <a:t>.</a:t>
            </a:r>
            <a:r>
              <a:rPr lang="ru-RU" sz="2900" dirty="0"/>
              <a:t> Тому, </a:t>
            </a:r>
            <a:r>
              <a:rPr lang="ru-RU" sz="2900" dirty="0" err="1"/>
              <a:t>наприклад</a:t>
            </a:r>
            <a:r>
              <a:rPr lang="ru-RU" sz="2900" dirty="0"/>
              <a:t>, за </a:t>
            </a:r>
            <a:r>
              <a:rPr lang="ru-RU" sz="2900" dirty="0" err="1"/>
              <a:t>недостатньої</a:t>
            </a:r>
            <a:r>
              <a:rPr lang="ru-RU" sz="2900" dirty="0"/>
              <a:t> </a:t>
            </a:r>
            <a:r>
              <a:rPr lang="ru-RU" sz="2900" dirty="0" err="1"/>
              <a:t>освітленості</a:t>
            </a:r>
            <a:r>
              <a:rPr lang="ru-RU" sz="2900" dirty="0"/>
              <a:t> </a:t>
            </a:r>
            <a:r>
              <a:rPr lang="ru-RU" sz="2900" dirty="0" err="1"/>
              <a:t>акваріума</a:t>
            </a:r>
            <a:r>
              <a:rPr lang="ru-RU" sz="2900" dirty="0"/>
              <a:t> </a:t>
            </a:r>
            <a:r>
              <a:rPr lang="ru-RU" sz="2900" dirty="0" err="1"/>
              <a:t>риби</a:t>
            </a:r>
            <a:r>
              <a:rPr lang="ru-RU" sz="2900" dirty="0"/>
              <a:t> у </a:t>
            </a:r>
            <a:r>
              <a:rPr lang="ru-RU" sz="2900" dirty="0" err="1"/>
              <a:t>ньому</a:t>
            </a:r>
            <a:r>
              <a:rPr lang="ru-RU" sz="2900" dirty="0"/>
              <a:t> </a:t>
            </a:r>
            <a:r>
              <a:rPr lang="ru-RU" sz="2900" dirty="0" err="1"/>
              <a:t>можуть</a:t>
            </a:r>
            <a:r>
              <a:rPr lang="ru-RU" sz="2900" dirty="0"/>
              <a:t> </a:t>
            </a:r>
            <a:r>
              <a:rPr lang="ru-RU" sz="2900" dirty="0" err="1"/>
              <a:t>загинути</a:t>
            </a:r>
            <a:r>
              <a:rPr lang="ru-RU" sz="2900" dirty="0"/>
              <a:t> </a:t>
            </a:r>
            <a:r>
              <a:rPr lang="ru-RU" sz="2900" dirty="0" err="1"/>
              <a:t>внаслідок</a:t>
            </a:r>
            <a:r>
              <a:rPr lang="ru-RU" sz="2900" dirty="0"/>
              <a:t> </a:t>
            </a:r>
            <a:r>
              <a:rPr lang="ru-RU" sz="2900" dirty="0" err="1"/>
              <a:t>отруєння</a:t>
            </a:r>
            <a:r>
              <a:rPr lang="ru-RU" sz="2900" dirty="0"/>
              <a:t> </a:t>
            </a:r>
            <a:r>
              <a:rPr lang="ru-RU" sz="2900" dirty="0" err="1"/>
              <a:t>вуглекислотою</a:t>
            </a:r>
            <a:r>
              <a:rPr lang="ru-RU" sz="2900" dirty="0"/>
              <a:t>, яку </a:t>
            </a:r>
            <a:r>
              <a:rPr lang="ru-RU" sz="2900" dirty="0" err="1"/>
              <a:t>недостатньо</a:t>
            </a:r>
            <a:r>
              <a:rPr lang="ru-RU" sz="2900" dirty="0"/>
              <a:t> </a:t>
            </a:r>
            <a:r>
              <a:rPr lang="ru-RU" sz="2900" dirty="0" err="1"/>
              <a:t>засвоюють</a:t>
            </a:r>
            <a:r>
              <a:rPr lang="ru-RU" sz="2900" dirty="0"/>
              <a:t> </a:t>
            </a:r>
            <a:r>
              <a:rPr lang="ru-RU" sz="2900" dirty="0" err="1"/>
              <a:t>водяні</a:t>
            </a:r>
            <a:r>
              <a:rPr lang="ru-RU" sz="2900" dirty="0"/>
              <a:t> </a:t>
            </a:r>
            <a:r>
              <a:rPr lang="ru-RU" sz="2900" dirty="0" err="1"/>
              <a:t>рослини</a:t>
            </a:r>
            <a:r>
              <a:rPr lang="ru-RU" sz="2900" dirty="0"/>
              <a:t>.</a:t>
            </a:r>
            <a:endParaRPr lang="uk-UA" sz="2900" dirty="0"/>
          </a:p>
        </p:txBody>
      </p:sp>
    </p:spTree>
    <p:extLst>
      <p:ext uri="{BB962C8B-B14F-4D97-AF65-F5344CB8AC3E}">
        <p14:creationId xmlns:p14="http://schemas.microsoft.com/office/powerpoint/2010/main" val="5383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Випаровування води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Усі процеси життєдіяльності рослини відбуваються лише за наявності води. Рослини зазвичай поглинають багато води, але безпосередньо для утворення органічних речовин використовують лише незначну її кількість. Основна маса води випаровується.</a:t>
            </a:r>
          </a:p>
        </p:txBody>
      </p:sp>
    </p:spTree>
    <p:extLst>
      <p:ext uri="{BB962C8B-B14F-4D97-AF65-F5344CB8AC3E}">
        <p14:creationId xmlns:p14="http://schemas.microsoft.com/office/powerpoint/2010/main" val="131399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Випаровування води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Випаровування води - це виведення з рослини водяної пари. Воду випаровують усі частини рослини, а найінтенсивніше - листки. Міжклітинниками листка вода прямує до продихів або до поверхні листка. Випаровування може здійснюватись як через продихи, так і через кутикулу листка. Швидкість випаровування води регулюють продихи.</a:t>
            </a:r>
          </a:p>
        </p:txBody>
      </p:sp>
    </p:spTree>
    <p:extLst>
      <p:ext uri="{BB962C8B-B14F-4D97-AF65-F5344CB8AC3E}">
        <p14:creationId xmlns:p14="http://schemas.microsoft.com/office/powerpoint/2010/main" val="19360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Випаровування води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Здатність рослини випаровувати воду можна довести за допомогою нескладного досліду. Візьміть будь-яку кімнатну рослину. Щільно обгорніть горщик водонепроникною плівкою і помістіть цю рослину </a:t>
            </a:r>
            <a:r>
              <a:rPr lang="uk-UA" dirty="0" smtClean="0"/>
              <a:t>під скляний </a:t>
            </a:r>
            <a:r>
              <a:rPr lang="uk-UA" dirty="0"/>
              <a:t>ковпак. Через певний час ви зможете побачити краплини вологи на стінках ковпака, яку випарувала рослина</a:t>
            </a:r>
          </a:p>
        </p:txBody>
      </p:sp>
    </p:spTree>
    <p:extLst>
      <p:ext uri="{BB962C8B-B14F-4D97-AF65-F5344CB8AC3E}">
        <p14:creationId xmlns:p14="http://schemas.microsoft.com/office/powerpoint/2010/main" val="34769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Дослід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112987"/>
          </a:xfrm>
        </p:spPr>
        <p:txBody>
          <a:bodyPr/>
          <a:lstStyle/>
          <a:p>
            <a:pPr marL="0" indent="0" algn="ctr">
              <a:buNone/>
            </a:pPr>
            <a:r>
              <a:rPr lang="ru-RU" sz="2500" i="1" dirty="0" err="1"/>
              <a:t>Дослід</a:t>
            </a:r>
            <a:r>
              <a:rPr lang="ru-RU" sz="2500" i="1" dirty="0"/>
              <a:t>, </a:t>
            </a:r>
            <a:r>
              <a:rPr lang="ru-RU" sz="2500" i="1" dirty="0" err="1"/>
              <a:t>що</a:t>
            </a:r>
            <a:r>
              <a:rPr lang="ru-RU" sz="2500" i="1" dirty="0"/>
              <a:t> </a:t>
            </a:r>
            <a:r>
              <a:rPr lang="ru-RU" sz="2500" i="1" dirty="0" err="1"/>
              <a:t>демонструє</a:t>
            </a:r>
            <a:r>
              <a:rPr lang="ru-RU" sz="2500" i="1" dirty="0"/>
              <a:t> </a:t>
            </a:r>
            <a:r>
              <a:rPr lang="ru-RU" sz="2500" i="1" dirty="0" err="1"/>
              <a:t>випаровування</a:t>
            </a:r>
            <a:r>
              <a:rPr lang="ru-RU" sz="2500" i="1" dirty="0"/>
              <a:t> води </a:t>
            </a:r>
            <a:r>
              <a:rPr lang="ru-RU" sz="2500" i="1" dirty="0" err="1"/>
              <a:t>рослиною</a:t>
            </a:r>
            <a:endParaRPr lang="uk-UA" sz="25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494" y="1397644"/>
            <a:ext cx="4536504" cy="3334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36600" dist="50800" dir="5400000" algn="ctr" rotWithShape="0">
              <a:srgbClr val="000000">
                <a:alpha val="94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uk-UA" dirty="0" smtClean="0"/>
              <a:t>Навіщо  </a:t>
            </a:r>
            <a:r>
              <a:rPr lang="uk-UA" dirty="0"/>
              <a:t>рослині випаровувати воду?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uk-UA" dirty="0" smtClean="0"/>
              <a:t>Насамперед</a:t>
            </a:r>
            <a:r>
              <a:rPr lang="uk-UA" dirty="0"/>
              <a:t>, випаровування води листками забезпечує висхідний потік води і поживних речовин від кореня до надземної частини. Чим більше води за одиницю часу випаровуватиме рослина, тим інтенсивніше її коренева система поглинатиме розчини солей із ґрунту, і тим швидше ці розчини надійдуть до кожної клітини її надземної частини.</a:t>
            </a:r>
          </a:p>
        </p:txBody>
      </p:sp>
    </p:spTree>
    <p:extLst>
      <p:ext uri="{BB962C8B-B14F-4D97-AF65-F5344CB8AC3E}">
        <p14:creationId xmlns:p14="http://schemas.microsoft.com/office/powerpoint/2010/main" val="5024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колог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568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Экология</vt:lpstr>
      <vt:lpstr>Випаровування води</vt:lpstr>
      <vt:lpstr>Вступ</vt:lpstr>
      <vt:lpstr>Дихання</vt:lpstr>
      <vt:lpstr>Дихання</vt:lpstr>
      <vt:lpstr>Випаровування води</vt:lpstr>
      <vt:lpstr>Випаровування води</vt:lpstr>
      <vt:lpstr>Випаровування води</vt:lpstr>
      <vt:lpstr>Дослід</vt:lpstr>
      <vt:lpstr>Навіщо  рослині випаровувати воду?</vt:lpstr>
      <vt:lpstr>Навіщо  рослині випаровувати воду?</vt:lpstr>
      <vt:lpstr>Коливання випаровування</vt:lpstr>
      <vt:lpstr>Коливання випаровування</vt:lpstr>
      <vt:lpstr>Коливання випаровування</vt:lpstr>
      <vt:lpstr>Висновок</vt:lpstr>
      <vt:lpstr>Джерела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Випаровування води</dc:title>
  <dc:creator>user</dc:creator>
  <cp:lastModifiedBy>user</cp:lastModifiedBy>
  <cp:revision>2</cp:revision>
  <dcterms:created xsi:type="dcterms:W3CDTF">2013-11-01T10:56:28Z</dcterms:created>
  <dcterms:modified xsi:type="dcterms:W3CDTF">2014-07-15T12:00:16Z</dcterms:modified>
</cp:coreProperties>
</file>