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48C55-248D-485F-B2C1-5418545E0A09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52550-CB85-4761-8E64-02043AC9D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1941-D8C6-4F30-AF29-B689232EF131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177-64AE-4BB0-9E98-40FA202B2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F8B73-6F24-4BF7-9A6F-EB1EC2D5E43C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4B72-6383-4AB6-8619-C33BE830B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1BD9-AF8E-435C-A7BB-E709223A4BED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AD33A-EE65-4512-A9A6-924B55131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247C0-2CA8-466B-96C6-75197AC0B98C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2EB4-1DA3-4191-86A0-E01364AC3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80F5-6991-4B81-8A11-311174C8D578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B655-8E4F-4E52-9C8A-8673DF677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8FA9-769D-4AFC-9066-C709DB0C6A8B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2335-C8D3-40CE-9D12-298B8294F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116F-F598-462B-88BE-A8729F54D352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B58F-8BF9-4FCD-85BB-966B01A2C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CE74D-F931-40CA-A3F8-BB174D3D8A9B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5E3D9-E927-4F58-A276-9DC4482C5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1928-AD72-4E7B-9302-0E5F19E6DA05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8C93F-298C-4859-8F2F-2D81C75A4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FBFC-1165-4BDF-A186-059314BDB9EA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84E7-B32B-49D5-A06A-78726DA92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CD1F10-02E2-4D05-934C-A90DBA4FF946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06088E-476D-4D19-844D-E38690485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zoom dir="in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1928813"/>
            <a:ext cx="7215188" cy="4214812"/>
          </a:xfrm>
        </p:spPr>
        <p:txBody>
          <a:bodyPr/>
          <a:lstStyle/>
          <a:p>
            <a:r>
              <a:rPr lang="uk-UA" sz="8000" smtClean="0">
                <a:solidFill>
                  <a:schemeClr val="tx1"/>
                </a:solidFill>
              </a:rPr>
              <a:t>Солі (середні), їх склад і назви</a:t>
            </a:r>
            <a:endParaRPr lang="ru-RU" sz="8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</a:rPr>
              <a:t>Хімічний диктант за назвами кислот і оксидів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435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 smtClean="0"/>
              <a:t>Купрум</a:t>
            </a:r>
            <a:r>
              <a:rPr lang="uk-UA" dirty="0" smtClean="0"/>
              <a:t> (ІІ) оксид</a:t>
            </a:r>
            <a:r>
              <a:rPr lang="en-US" dirty="0" smtClean="0"/>
              <a:t> – </a:t>
            </a:r>
            <a:r>
              <a:rPr lang="en-US" dirty="0" err="1" smtClean="0"/>
              <a:t>CuO</a:t>
            </a:r>
            <a:r>
              <a:rPr lang="en-US" dirty="0" smtClean="0"/>
              <a:t> </a:t>
            </a:r>
            <a:r>
              <a:rPr lang="uk-UA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Сульфатна кислота</a:t>
            </a:r>
            <a:r>
              <a:rPr lang="en-US" dirty="0" smtClean="0"/>
              <a:t> – H</a:t>
            </a:r>
            <a:r>
              <a:rPr lang="en-US" sz="2000" dirty="0" smtClean="0"/>
              <a:t>2</a:t>
            </a:r>
            <a:r>
              <a:rPr lang="en-US" dirty="0" smtClean="0"/>
              <a:t>SO</a:t>
            </a:r>
            <a:r>
              <a:rPr lang="en-US" sz="2000" dirty="0" smtClean="0"/>
              <a:t>4</a:t>
            </a:r>
            <a:r>
              <a:rPr lang="en-US" dirty="0" smtClean="0"/>
              <a:t> 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Соляна кислота</a:t>
            </a:r>
            <a:r>
              <a:rPr lang="en-US" dirty="0" smtClean="0"/>
              <a:t> – </a:t>
            </a:r>
            <a:r>
              <a:rPr lang="en-US" dirty="0" err="1" smtClean="0"/>
              <a:t>HCl</a:t>
            </a:r>
            <a:r>
              <a:rPr lang="uk-UA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Карбон (</a:t>
            </a:r>
            <a:r>
              <a:rPr lang="en-US" dirty="0" smtClean="0"/>
              <a:t>IV</a:t>
            </a:r>
            <a:r>
              <a:rPr lang="uk-UA" dirty="0" smtClean="0"/>
              <a:t>) оксид</a:t>
            </a:r>
            <a:r>
              <a:rPr lang="en-US" dirty="0" smtClean="0"/>
              <a:t> – CO</a:t>
            </a:r>
            <a:r>
              <a:rPr lang="en-US" sz="2000" dirty="0" smtClean="0"/>
              <a:t>2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Алюміній оксид</a:t>
            </a:r>
            <a:r>
              <a:rPr lang="en-US" dirty="0" smtClean="0"/>
              <a:t> – Al</a:t>
            </a:r>
            <a:r>
              <a:rPr lang="en-US" sz="2000" dirty="0" smtClean="0"/>
              <a:t>2</a:t>
            </a:r>
            <a:r>
              <a:rPr lang="en-US" dirty="0" smtClean="0"/>
              <a:t>O</a:t>
            </a:r>
            <a:r>
              <a:rPr lang="en-US" sz="2000" dirty="0" smtClean="0"/>
              <a:t>3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Карбонатна кислота</a:t>
            </a:r>
            <a:r>
              <a:rPr lang="en-US" dirty="0" smtClean="0"/>
              <a:t> – H</a:t>
            </a:r>
            <a:r>
              <a:rPr lang="en-US" sz="2000" dirty="0" smtClean="0"/>
              <a:t>2</a:t>
            </a:r>
            <a:r>
              <a:rPr lang="en-US" dirty="0" smtClean="0"/>
              <a:t>CO</a:t>
            </a:r>
            <a:r>
              <a:rPr lang="en-US" sz="2000" dirty="0" smtClean="0"/>
              <a:t>3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 smtClean="0"/>
              <a:t>Ортофосфатна</a:t>
            </a:r>
            <a:r>
              <a:rPr lang="uk-UA" dirty="0" smtClean="0"/>
              <a:t> кислота</a:t>
            </a:r>
            <a:r>
              <a:rPr lang="en-US" dirty="0" smtClean="0"/>
              <a:t> – H</a:t>
            </a:r>
            <a:r>
              <a:rPr lang="en-US" sz="2000" dirty="0" smtClean="0"/>
              <a:t>3</a:t>
            </a:r>
            <a:r>
              <a:rPr lang="en-US" dirty="0" smtClean="0"/>
              <a:t>PO</a:t>
            </a:r>
            <a:r>
              <a:rPr lang="en-US" sz="2000" dirty="0" smtClean="0"/>
              <a:t>4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Сульфідна кислота</a:t>
            </a:r>
            <a:r>
              <a:rPr lang="en-US" dirty="0" smtClean="0"/>
              <a:t> – H</a:t>
            </a:r>
            <a:r>
              <a:rPr lang="en-US" sz="2000" dirty="0" smtClean="0"/>
              <a:t>2</a:t>
            </a:r>
            <a:r>
              <a:rPr lang="en-US" dirty="0" smtClean="0"/>
              <a:t>S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 smtClean="0"/>
              <a:t>Ферум</a:t>
            </a:r>
            <a:r>
              <a:rPr lang="uk-UA" dirty="0" smtClean="0"/>
              <a:t> (ІІІ) оксид</a:t>
            </a:r>
            <a:r>
              <a:rPr lang="en-US" dirty="0" smtClean="0"/>
              <a:t> Fe</a:t>
            </a:r>
            <a:r>
              <a:rPr lang="en-US" sz="2000" dirty="0" smtClean="0"/>
              <a:t>2</a:t>
            </a:r>
            <a:r>
              <a:rPr lang="en-US" dirty="0" smtClean="0"/>
              <a:t>O</a:t>
            </a:r>
            <a:r>
              <a:rPr lang="en-US" sz="2000" dirty="0" smtClean="0"/>
              <a:t>3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Нітратна кислота </a:t>
            </a:r>
            <a:r>
              <a:rPr lang="en-US" dirty="0" smtClean="0"/>
              <a:t> - HNO</a:t>
            </a:r>
            <a:r>
              <a:rPr lang="en-US" sz="2000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Назви солей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z="7200" smtClean="0"/>
              <a:t>NaCl</a:t>
            </a:r>
            <a:endParaRPr lang="uk-UA" sz="7200" smtClean="0"/>
          </a:p>
          <a:p>
            <a:pPr algn="ctr"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r>
              <a:rPr lang="ru-RU" sz="2000" smtClean="0"/>
              <a:t>Назва металу          (валентність,         +            назва кислотного залишку</a:t>
            </a:r>
          </a:p>
          <a:p>
            <a:pPr>
              <a:buFont typeface="Arial" charset="0"/>
              <a:buNone/>
            </a:pPr>
            <a:r>
              <a:rPr lang="ru-RU" sz="2000" smtClean="0"/>
              <a:t>                                    якщо змінна)</a:t>
            </a:r>
          </a:p>
          <a:p>
            <a:pPr>
              <a:buFont typeface="Arial" charset="0"/>
              <a:buNone/>
            </a:pPr>
            <a:endParaRPr lang="uk-UA" sz="2000" smtClean="0"/>
          </a:p>
          <a:p>
            <a:pPr>
              <a:buFont typeface="Arial" charset="0"/>
              <a:buNone/>
            </a:pPr>
            <a:endParaRPr lang="uk-UA" sz="2000" smtClean="0"/>
          </a:p>
          <a:p>
            <a:pPr>
              <a:buFont typeface="Arial" charset="0"/>
              <a:buNone/>
            </a:pPr>
            <a:r>
              <a:rPr lang="uk-UA" sz="2000" smtClean="0"/>
              <a:t>                                                        Натрій хлорид</a:t>
            </a:r>
            <a:endParaRPr lang="ru-RU" sz="200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714480" y="2500306"/>
            <a:ext cx="2571768" cy="8572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4929190" y="3643314"/>
            <a:ext cx="2143140" cy="121444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214414" y="3643314"/>
            <a:ext cx="2928958" cy="121444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143504" y="2571744"/>
            <a:ext cx="1571636" cy="857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Назви солей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9600" smtClean="0"/>
              <a:t>CuSO</a:t>
            </a:r>
            <a:r>
              <a:rPr lang="en-US" sz="6000" smtClean="0"/>
              <a:t>4</a:t>
            </a:r>
            <a:endParaRPr lang="uk-UA" sz="9600" smtClean="0"/>
          </a:p>
          <a:p>
            <a:pPr algn="ctr">
              <a:buFont typeface="Arial" charset="0"/>
              <a:buNone/>
            </a:pPr>
            <a:endParaRPr lang="en-US" sz="4000" smtClean="0"/>
          </a:p>
          <a:p>
            <a:pPr>
              <a:buFont typeface="Arial" charset="0"/>
              <a:buNone/>
            </a:pPr>
            <a:r>
              <a:rPr lang="ru-RU" sz="2000" smtClean="0"/>
              <a:t>Назва металу          (валентність,         +            назва кислотного залишку</a:t>
            </a:r>
          </a:p>
          <a:p>
            <a:pPr>
              <a:buFont typeface="Arial" charset="0"/>
              <a:buNone/>
            </a:pPr>
            <a:r>
              <a:rPr lang="ru-RU" sz="2000" smtClean="0"/>
              <a:t>                                    якщо змінна)</a:t>
            </a:r>
          </a:p>
          <a:p>
            <a:pPr>
              <a:buFont typeface="Arial" charset="0"/>
              <a:buNone/>
            </a:pPr>
            <a:endParaRPr lang="uk-UA" smtClean="0"/>
          </a:p>
          <a:p>
            <a:pPr algn="ctr">
              <a:buFont typeface="Arial" charset="0"/>
              <a:buNone/>
            </a:pPr>
            <a:r>
              <a:rPr lang="uk-UA" sz="3500" smtClean="0"/>
              <a:t>Купрум (ІІ) сульфат</a:t>
            </a:r>
            <a:endParaRPr lang="ru-RU" smtClean="0"/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214422"/>
            <a:ext cx="6429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II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143000" y="2786063"/>
            <a:ext cx="2428875" cy="1143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071563" y="4214813"/>
            <a:ext cx="2357437" cy="12144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2607469" y="2750344"/>
            <a:ext cx="2000250" cy="3571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00438" y="4572000"/>
            <a:ext cx="928687" cy="7858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5357813" y="3000375"/>
            <a:ext cx="1571625" cy="9286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5572125" y="4143375"/>
            <a:ext cx="1357313" cy="1214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>
            <a:off x="4286250" y="2571750"/>
            <a:ext cx="1714500" cy="428625"/>
          </a:xfrm>
          <a:prstGeom prst="arc">
            <a:avLst>
              <a:gd name="adj1" fmla="val 137721"/>
              <a:gd name="adj2" fmla="val 10773338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Складіть формули солей.</a:t>
            </a:r>
            <a:b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Дайте назву за сучасною номенклатурою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1142985"/>
          <a:ext cx="9144004" cy="57150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1428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 smtClean="0"/>
                        <a:t>Cl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SO</a:t>
                      </a:r>
                      <a:r>
                        <a:rPr lang="en-US" sz="3200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PO</a:t>
                      </a:r>
                      <a:r>
                        <a:rPr lang="en-US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</a:tr>
              <a:tr h="1428753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Mg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3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K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Fe (III)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Складіть формули солей.</a:t>
            </a:r>
            <a:b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Дайте назву за сучасною номенклатурою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71563"/>
          <a:ext cx="9144000" cy="578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466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Br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SO</a:t>
                      </a:r>
                      <a:r>
                        <a:rPr lang="en-US" sz="3200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NO</a:t>
                      </a:r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r>
                        <a:rPr lang="en-US" sz="6600" dirty="0" smtClean="0"/>
                        <a:t>Cr (III)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Li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Ca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Складіть формули солей.</a:t>
            </a:r>
            <a:b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Дайте назву за сучасною номенклатурою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63"/>
          <a:ext cx="9144000" cy="578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466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F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PO</a:t>
                      </a:r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SiO</a:t>
                      </a:r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Fe (II)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Na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Al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Складіть формули солей.</a:t>
            </a:r>
            <a:b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Дайте назву за сучасною номенклатурою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63"/>
          <a:ext cx="9144000" cy="578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466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CO</a:t>
                      </a:r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S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NO</a:t>
                      </a:r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r>
                        <a:rPr lang="en-US" sz="6600" dirty="0" smtClean="0"/>
                        <a:t>Cu (II)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Li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6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Al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Слайд 1</vt:lpstr>
      <vt:lpstr>Хімічний диктант за назвами кислот і оксидів</vt:lpstr>
      <vt:lpstr>Назви солей</vt:lpstr>
      <vt:lpstr>Назви солей</vt:lpstr>
      <vt:lpstr>Складіть формули солей. Дайте назву за сучасною номенклатурою</vt:lpstr>
      <vt:lpstr>Складіть формули солей. Дайте назву за сучасною номенклатурою</vt:lpstr>
      <vt:lpstr>Складіть формули солей. Дайте назву за сучасною номенклатурою</vt:lpstr>
      <vt:lpstr>Складіть формули солей. Дайте назву за сучасною номенклатурою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 (І семестр)</dc:title>
  <dc:creator>Admin</dc:creator>
  <cp:lastModifiedBy>Makas</cp:lastModifiedBy>
  <cp:revision>11</cp:revision>
  <dcterms:created xsi:type="dcterms:W3CDTF">2009-10-15T06:38:13Z</dcterms:created>
  <dcterms:modified xsi:type="dcterms:W3CDTF">2012-04-23T17:42:44Z</dcterms:modified>
</cp:coreProperties>
</file>