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  <p:sldId id="258" r:id="rId6"/>
    <p:sldId id="257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~1\User\LOCALS~1\Temp\Rar$DR21.390\01%20&#1044;&#1086;&#1088;&#1086;&#1078;&#1082;&#1072;%201.mp3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 :</a:t>
            </a:r>
            <a:br>
              <a:rPr lang="uk-UA" dirty="0" smtClean="0"/>
            </a:br>
            <a:r>
              <a:rPr lang="uk-UA" dirty="0" smtClean="0"/>
              <a:t>Образ Фауста у літературі і музиці.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572008"/>
            <a:ext cx="7467600" cy="21162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Фауст - в</a:t>
            </a:r>
            <a:r>
              <a:rPr lang="pl-PL" dirty="0" smtClean="0"/>
              <a:t>i</a:t>
            </a:r>
            <a:r>
              <a:rPr lang="ru-RU" dirty="0" err="1" smtClean="0"/>
              <a:t>чний</a:t>
            </a:r>
            <a:r>
              <a:rPr lang="ru-RU" dirty="0" smtClean="0"/>
              <a:t> образ, не </a:t>
            </a:r>
            <a:r>
              <a:rPr lang="ru-RU" dirty="0" err="1" smtClean="0"/>
              <a:t>випадково</a:t>
            </a:r>
            <a:r>
              <a:rPr lang="ru-RU" dirty="0" smtClean="0"/>
              <a:t> став </a:t>
            </a:r>
            <a:r>
              <a:rPr lang="ru-RU" dirty="0" err="1" smtClean="0"/>
              <a:t>надбанням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в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сторичний</a:t>
            </a:r>
            <a:r>
              <a:rPr lang="ru-RU" dirty="0" smtClean="0"/>
              <a:t> пер</a:t>
            </a:r>
            <a:r>
              <a:rPr lang="pl-PL" dirty="0" smtClean="0"/>
              <a:t>i</a:t>
            </a:r>
            <a:r>
              <a:rPr lang="ru-RU" dirty="0" smtClean="0"/>
              <a:t>од </a:t>
            </a:r>
            <a:r>
              <a:rPr lang="ru-RU" dirty="0" err="1" smtClean="0"/>
              <a:t>вт</a:t>
            </a:r>
            <a:r>
              <a:rPr lang="pl-PL" dirty="0" smtClean="0"/>
              <a:t>i</a:t>
            </a:r>
            <a:r>
              <a:rPr lang="ru-RU" dirty="0" err="1" smtClean="0"/>
              <a:t>лював</a:t>
            </a:r>
            <a:r>
              <a:rPr lang="ru-RU" dirty="0" smtClean="0"/>
              <a:t> </a:t>
            </a:r>
            <a:r>
              <a:rPr lang="ru-RU" dirty="0" err="1" smtClean="0"/>
              <a:t>характерн</a:t>
            </a:r>
            <a:r>
              <a:rPr lang="pl-PL" dirty="0" smtClean="0"/>
              <a:t>i </a:t>
            </a:r>
            <a:r>
              <a:rPr lang="ru-RU" dirty="0" err="1" smtClean="0"/>
              <a:t>риси</a:t>
            </a:r>
            <a:r>
              <a:rPr lang="ru-RU" dirty="0" smtClean="0"/>
              <a:t> того часу, в </a:t>
            </a:r>
            <a:r>
              <a:rPr lang="ru-RU" dirty="0" err="1" smtClean="0"/>
              <a:t>якому</a:t>
            </a:r>
            <a:r>
              <a:rPr lang="ru-RU" dirty="0" smtClean="0"/>
              <a:t> жив </a:t>
            </a:r>
            <a:r>
              <a:rPr lang="pl-PL" dirty="0" smtClean="0"/>
              <a:t>i </a:t>
            </a:r>
            <a:r>
              <a:rPr lang="ru-RU" dirty="0" smtClean="0"/>
              <a:t>творив </a:t>
            </a:r>
            <a:r>
              <a:rPr lang="ru-RU" dirty="0" err="1" smtClean="0"/>
              <a:t>його</a:t>
            </a:r>
            <a:r>
              <a:rPr lang="ru-RU" dirty="0" smtClean="0"/>
              <a:t> автор: </a:t>
            </a:r>
            <a:r>
              <a:rPr lang="ru-RU" dirty="0" err="1" smtClean="0"/>
              <a:t>середньов</a:t>
            </a:r>
            <a:r>
              <a:rPr lang="pl-PL" dirty="0" smtClean="0"/>
              <a:t>i</a:t>
            </a:r>
            <a:r>
              <a:rPr lang="ru-RU" dirty="0" err="1" smtClean="0"/>
              <a:t>чний</a:t>
            </a:r>
            <a:r>
              <a:rPr lang="ru-RU" dirty="0" smtClean="0"/>
              <a:t> народ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просв</a:t>
            </a:r>
            <a:r>
              <a:rPr lang="pl-PL" dirty="0" smtClean="0"/>
              <a:t>i</a:t>
            </a:r>
            <a:r>
              <a:rPr lang="ru-RU" dirty="0" err="1" smtClean="0"/>
              <a:t>тник</a:t>
            </a:r>
            <a:r>
              <a:rPr lang="ru-RU" dirty="0" smtClean="0"/>
              <a:t> </a:t>
            </a:r>
            <a:r>
              <a:rPr lang="ru-RU" dirty="0" err="1" smtClean="0"/>
              <a:t>Й.В.Гете</a:t>
            </a:r>
            <a:r>
              <a:rPr lang="ru-RU" dirty="0" smtClean="0"/>
              <a:t>, романтик </a:t>
            </a:r>
            <a:r>
              <a:rPr lang="pl-PL" dirty="0" smtClean="0"/>
              <a:t>i </a:t>
            </a:r>
            <a:r>
              <a:rPr lang="ru-RU" dirty="0" smtClean="0"/>
              <a:t>реал</a:t>
            </a:r>
            <a:r>
              <a:rPr lang="pl-PL" dirty="0" smtClean="0"/>
              <a:t>i</a:t>
            </a:r>
            <a:r>
              <a:rPr lang="ru-RU" dirty="0" err="1" smtClean="0"/>
              <a:t>ст</a:t>
            </a:r>
            <a:r>
              <a:rPr lang="ru-RU" dirty="0" smtClean="0"/>
              <a:t> </a:t>
            </a:r>
            <a:r>
              <a:rPr lang="ru-RU" dirty="0" err="1" smtClean="0"/>
              <a:t>О.С.Пушк</a:t>
            </a:r>
            <a:r>
              <a:rPr lang="pl-PL" dirty="0" smtClean="0"/>
              <a:t>i</a:t>
            </a:r>
            <a:r>
              <a:rPr lang="ru-RU" dirty="0" smtClean="0"/>
              <a:t>н.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6643734" cy="442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Образ Фауста у музиці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Л.Бетховен. «Песня о блохе»</a:t>
            </a:r>
          </a:p>
          <a:p>
            <a:r>
              <a:rPr lang="ru-RU" dirty="0" smtClean="0"/>
              <a:t>Ф.Шуберт. «</a:t>
            </a:r>
            <a:r>
              <a:rPr lang="ru-RU" dirty="0" err="1" smtClean="0"/>
              <a:t>Гретхен</a:t>
            </a:r>
            <a:r>
              <a:rPr lang="ru-RU" dirty="0" smtClean="0"/>
              <a:t> за прялкой»</a:t>
            </a:r>
          </a:p>
          <a:p>
            <a:r>
              <a:rPr lang="ru-RU" dirty="0" smtClean="0"/>
              <a:t>Ф.Мендельсон. «Первая Вальпургиева ночь»</a:t>
            </a:r>
          </a:p>
          <a:p>
            <a:r>
              <a:rPr lang="ru-RU" dirty="0" smtClean="0"/>
              <a:t>Р.Шуман. «Сцены из Фауста»</a:t>
            </a:r>
          </a:p>
          <a:p>
            <a:r>
              <a:rPr lang="ru-RU" dirty="0" smtClean="0"/>
              <a:t>Р.Вагнер. Увертюра «Фауст»</a:t>
            </a:r>
          </a:p>
          <a:p>
            <a:r>
              <a:rPr lang="ru-RU" dirty="0" err="1" smtClean="0"/>
              <a:t>Ш.Гуно</a:t>
            </a:r>
            <a:r>
              <a:rPr lang="ru-RU" dirty="0" smtClean="0"/>
              <a:t>. Опера «Фауст»</a:t>
            </a:r>
          </a:p>
          <a:p>
            <a:r>
              <a:rPr lang="ru-RU" dirty="0" smtClean="0"/>
              <a:t>Г.Берлиоз. «Фантастическая симфония»</a:t>
            </a:r>
          </a:p>
          <a:p>
            <a:r>
              <a:rPr lang="ru-RU" dirty="0" smtClean="0"/>
              <a:t>Г.Берлиоз. «Осуждение Фауста»</a:t>
            </a:r>
          </a:p>
          <a:p>
            <a:endParaRPr lang="ru-RU" dirty="0"/>
          </a:p>
        </p:txBody>
      </p:sp>
      <p:pic>
        <p:nvPicPr>
          <p:cNvPr id="4" name="01 Дорожка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2571744"/>
            <a:ext cx="304800" cy="3048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143248"/>
            <a:ext cx="1738314" cy="260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5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5286380" cy="6643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Фауст - особа </a:t>
            </a:r>
            <a:r>
              <a:rPr lang="pl-PL" dirty="0" smtClean="0"/>
              <a:t>i</a:t>
            </a:r>
            <a:r>
              <a:rPr lang="ru-RU" dirty="0" err="1" smtClean="0"/>
              <a:t>сторична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err="1" smtClean="0"/>
              <a:t>дчать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жив на меж</a:t>
            </a:r>
            <a:r>
              <a:rPr lang="pl-PL" dirty="0" smtClean="0"/>
              <a:t>i 15 i 16 </a:t>
            </a:r>
            <a:r>
              <a:rPr lang="ru-RU" dirty="0" smtClean="0"/>
              <a:t>стол</a:t>
            </a:r>
            <a:r>
              <a:rPr lang="pl-PL" dirty="0" smtClean="0"/>
              <a:t>i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м`я</a:t>
            </a:r>
            <a:r>
              <a:rPr lang="ru-RU" dirty="0" smtClean="0"/>
              <a:t> </a:t>
            </a:r>
            <a:r>
              <a:rPr lang="ru-RU" dirty="0" err="1" smtClean="0"/>
              <a:t>Йоган-Георг</a:t>
            </a:r>
            <a:r>
              <a:rPr lang="pl-PL" dirty="0" smtClean="0"/>
              <a:t>i</a:t>
            </a:r>
            <a:r>
              <a:rPr lang="ru-RU" dirty="0" err="1" smtClean="0"/>
              <a:t>ю</a:t>
            </a:r>
            <a:r>
              <a:rPr lang="ru-RU" dirty="0" smtClean="0"/>
              <a:t> </a:t>
            </a:r>
            <a:r>
              <a:rPr lang="ru-RU" dirty="0" err="1" smtClean="0"/>
              <a:t>зг</a:t>
            </a:r>
            <a:r>
              <a:rPr lang="pl-PL" dirty="0" smtClean="0"/>
              <a:t>i</a:t>
            </a:r>
            <a:r>
              <a:rPr lang="ru-RU" dirty="0" smtClean="0"/>
              <a:t>дно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католицьким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лютеранським</a:t>
            </a:r>
            <a:r>
              <a:rPr lang="ru-RU" dirty="0" smtClean="0"/>
              <a:t> </a:t>
            </a:r>
            <a:r>
              <a:rPr lang="ru-RU" dirty="0" err="1" smtClean="0"/>
              <a:t>звичаєм</a:t>
            </a:r>
            <a:r>
              <a:rPr lang="ru-RU" dirty="0" smtClean="0"/>
              <a:t>, </a:t>
            </a:r>
            <a:r>
              <a:rPr lang="ru-RU" dirty="0" err="1" smtClean="0"/>
              <a:t>прізвище</a:t>
            </a:r>
            <a:r>
              <a:rPr lang="ru-RU" dirty="0" smtClean="0"/>
              <a:t> Фауст. </a:t>
            </a:r>
            <a:r>
              <a:rPr lang="ru-RU" dirty="0" err="1" smtClean="0"/>
              <a:t>Вчені</a:t>
            </a:r>
            <a:r>
              <a:rPr lang="ru-RU" dirty="0" smtClean="0"/>
              <a:t> по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зному</a:t>
            </a:r>
            <a:r>
              <a:rPr lang="ru-RU" dirty="0" smtClean="0"/>
              <a:t>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походить 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pl-PL" dirty="0" smtClean="0"/>
              <a:t>i</a:t>
            </a:r>
            <a:r>
              <a:rPr lang="ru-RU" dirty="0" err="1" smtClean="0"/>
              <a:t>мецького</a:t>
            </a:r>
            <a:r>
              <a:rPr lang="ru-RU" dirty="0" smtClean="0"/>
              <a:t> </a:t>
            </a:r>
            <a:r>
              <a:rPr lang="pl-PL" dirty="0" smtClean="0"/>
              <a:t>Faust, </a:t>
            </a:r>
            <a:r>
              <a:rPr lang="ru-RU" dirty="0" err="1" smtClean="0"/>
              <a:t>що</a:t>
            </a:r>
            <a:r>
              <a:rPr lang="ru-RU" dirty="0" smtClean="0"/>
              <a:t> в переклад</a:t>
            </a:r>
            <a:r>
              <a:rPr lang="pl-PL" dirty="0" smtClean="0"/>
              <a:t>i </a:t>
            </a:r>
            <a:r>
              <a:rPr lang="ru-RU" dirty="0" err="1" smtClean="0"/>
              <a:t>означає</a:t>
            </a:r>
            <a:r>
              <a:rPr lang="ru-RU" dirty="0" smtClean="0"/>
              <a:t> кулак. </a:t>
            </a:r>
            <a:r>
              <a:rPr lang="pl-PL" dirty="0" smtClean="0"/>
              <a:t>i</a:t>
            </a:r>
            <a:r>
              <a:rPr lang="ru-RU" dirty="0" err="1" smtClean="0"/>
              <a:t>нш</a:t>
            </a:r>
            <a:r>
              <a:rPr lang="pl-PL" dirty="0" smtClean="0"/>
              <a:t>i </a:t>
            </a:r>
            <a:r>
              <a:rPr lang="ru-RU" dirty="0" err="1" smtClean="0"/>
              <a:t>вбачають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псевдон</a:t>
            </a:r>
            <a:r>
              <a:rPr lang="pl-PL" dirty="0" smtClean="0"/>
              <a:t>i</a:t>
            </a:r>
            <a:r>
              <a:rPr lang="ru-RU" dirty="0" smtClean="0"/>
              <a:t>м, </a:t>
            </a:r>
            <a:r>
              <a:rPr lang="ru-RU" dirty="0" err="1" smtClean="0"/>
              <a:t>утворений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pl-PL" dirty="0" smtClean="0"/>
              <a:t>Faustus - </a:t>
            </a:r>
            <a:r>
              <a:rPr lang="ru-RU" dirty="0" err="1" smtClean="0"/>
              <a:t>щасливий</a:t>
            </a:r>
            <a:r>
              <a:rPr lang="ru-RU" dirty="0" smtClean="0"/>
              <a:t>. Цей </a:t>
            </a:r>
            <a:r>
              <a:rPr lang="ru-RU" dirty="0" err="1" smtClean="0"/>
              <a:t>псевдон</a:t>
            </a:r>
            <a:r>
              <a:rPr lang="pl-PL" dirty="0" smtClean="0"/>
              <a:t>i</a:t>
            </a:r>
            <a:r>
              <a:rPr lang="ru-RU" dirty="0" smtClean="0"/>
              <a:t>м </a:t>
            </a:r>
            <a:r>
              <a:rPr lang="ru-RU" dirty="0" err="1" smtClean="0"/>
              <a:t>п</a:t>
            </a:r>
            <a:r>
              <a:rPr lang="pl-PL" dirty="0" smtClean="0"/>
              <a:t>i</a:t>
            </a:r>
            <a:r>
              <a:rPr lang="ru-RU" dirty="0" err="1" smtClean="0"/>
              <a:t>дкреслював</a:t>
            </a:r>
            <a:r>
              <a:rPr lang="ru-RU" dirty="0" smtClean="0"/>
              <a:t> </a:t>
            </a:r>
            <a:r>
              <a:rPr lang="ru-RU" dirty="0" err="1" smtClean="0"/>
              <a:t>усп</a:t>
            </a:r>
            <a:r>
              <a:rPr lang="pl-PL" dirty="0" smtClean="0"/>
              <a:t>i</a:t>
            </a:r>
            <a:r>
              <a:rPr lang="ru-RU" dirty="0" err="1" smtClean="0"/>
              <a:t>шний</a:t>
            </a:r>
            <a:r>
              <a:rPr lang="ru-RU" dirty="0" smtClean="0"/>
              <a:t> характер </a:t>
            </a:r>
            <a:r>
              <a:rPr lang="ru-RU" dirty="0" err="1" smtClean="0"/>
              <a:t>д</a:t>
            </a:r>
            <a:r>
              <a:rPr lang="pl-PL" dirty="0" smtClean="0"/>
              <a:t>i</a:t>
            </a:r>
            <a:r>
              <a:rPr lang="ru-RU" dirty="0" err="1" smtClean="0"/>
              <a:t>яльност</a:t>
            </a:r>
            <a:r>
              <a:rPr lang="pl-PL" dirty="0" smtClean="0"/>
              <a:t>i </a:t>
            </a:r>
            <a:r>
              <a:rPr lang="ru-RU" dirty="0" err="1" smtClean="0"/>
              <a:t>вченого</a:t>
            </a:r>
            <a:r>
              <a:rPr lang="ru-RU" dirty="0" smtClean="0"/>
              <a:t>, мага, астролога, </a:t>
            </a:r>
            <a:r>
              <a:rPr lang="ru-RU" dirty="0" err="1" smtClean="0"/>
              <a:t>віщуна</a:t>
            </a:r>
            <a:r>
              <a:rPr lang="ru-RU" dirty="0" smtClean="0"/>
              <a:t>. Сам Фауст </a:t>
            </a:r>
            <a:r>
              <a:rPr lang="ru-RU" dirty="0" err="1" smtClean="0"/>
              <a:t>називав</a:t>
            </a:r>
            <a:r>
              <a:rPr lang="ru-RU" dirty="0" smtClean="0"/>
              <a:t> себе </a:t>
            </a:r>
            <a:r>
              <a:rPr lang="pl-PL" dirty="0" smtClean="0"/>
              <a:t>i </a:t>
            </a:r>
            <a:r>
              <a:rPr lang="ru-RU" dirty="0" smtClean="0"/>
              <a:t>л</a:t>
            </a:r>
            <a:r>
              <a:rPr lang="pl-PL" dirty="0" smtClean="0"/>
              <a:t>i</a:t>
            </a:r>
            <a:r>
              <a:rPr lang="ru-RU" dirty="0" smtClean="0"/>
              <a:t>карем </a:t>
            </a:r>
            <a:r>
              <a:rPr lang="pl-PL" dirty="0" smtClean="0"/>
              <a:t>i </a:t>
            </a:r>
            <a:r>
              <a:rPr lang="ru-RU" dirty="0" err="1" smtClean="0"/>
              <a:t>х</a:t>
            </a:r>
            <a:r>
              <a:rPr lang="pl-PL" dirty="0" smtClean="0"/>
              <a:t>i</a:t>
            </a:r>
            <a:r>
              <a:rPr lang="ru-RU" dirty="0" err="1" smtClean="0"/>
              <a:t>романтом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лютеранської</a:t>
            </a:r>
            <a:r>
              <a:rPr lang="ru-RU" dirty="0" smtClean="0"/>
              <a:t> церкви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недозволених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а значить </a:t>
            </a:r>
            <a:r>
              <a:rPr lang="ru-RU" dirty="0" err="1" smtClean="0"/>
              <a:t>заслуговував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гр</a:t>
            </a:r>
            <a:r>
              <a:rPr lang="pl-PL" dirty="0" smtClean="0"/>
              <a:t>i</a:t>
            </a:r>
            <a:r>
              <a:rPr lang="ru-RU" dirty="0" err="1" smtClean="0"/>
              <a:t>шником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того часу </a:t>
            </a:r>
            <a:r>
              <a:rPr lang="ru-RU" dirty="0" err="1" smtClean="0"/>
              <a:t>ц</a:t>
            </a:r>
            <a:r>
              <a:rPr lang="pl-PL" dirty="0" smtClean="0"/>
              <a:t>i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т</a:t>
            </a:r>
            <a:r>
              <a:rPr lang="pl-PL" dirty="0" smtClean="0"/>
              <a:t>i</a:t>
            </a:r>
            <a:r>
              <a:rPr lang="ru-RU" dirty="0" err="1" smtClean="0"/>
              <a:t>льки</a:t>
            </a:r>
            <a:r>
              <a:rPr lang="ru-RU" dirty="0" smtClean="0"/>
              <a:t> в союз</a:t>
            </a:r>
            <a:r>
              <a:rPr lang="pl-PL" dirty="0" smtClean="0"/>
              <a:t>i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дияволом</a:t>
            </a:r>
            <a:r>
              <a:rPr lang="ru-RU" dirty="0" smtClean="0"/>
              <a:t>.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pl-PL" dirty="0" smtClean="0"/>
              <a:t>i</a:t>
            </a:r>
            <a:r>
              <a:rPr lang="ru-RU" dirty="0" err="1" smtClean="0"/>
              <a:t>домляють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Фауст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професором</a:t>
            </a:r>
            <a:r>
              <a:rPr lang="ru-RU" dirty="0" smtClean="0"/>
              <a:t>, читав </a:t>
            </a:r>
            <a:r>
              <a:rPr lang="ru-RU" dirty="0" err="1" smtClean="0"/>
              <a:t>лекції</a:t>
            </a:r>
            <a:r>
              <a:rPr lang="ru-RU" dirty="0" smtClean="0"/>
              <a:t> в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зних</a:t>
            </a:r>
            <a:r>
              <a:rPr lang="ru-RU" dirty="0" smtClean="0"/>
              <a:t> </a:t>
            </a:r>
            <a:r>
              <a:rPr lang="ru-RU" dirty="0" err="1" smtClean="0"/>
              <a:t>ун</a:t>
            </a:r>
            <a:r>
              <a:rPr lang="pl-PL" dirty="0" smtClean="0"/>
              <a:t>i</a:t>
            </a:r>
            <a:r>
              <a:rPr lang="ru-RU" dirty="0" err="1" smtClean="0"/>
              <a:t>верситетах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- </a:t>
            </a:r>
            <a:r>
              <a:rPr lang="ru-RU" dirty="0" err="1" smtClean="0"/>
              <a:t>послідовників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 ходили </a:t>
            </a:r>
            <a:r>
              <a:rPr lang="ru-RU" dirty="0" err="1" smtClean="0"/>
              <a:t>р</a:t>
            </a:r>
            <a:r>
              <a:rPr lang="pl-PL" dirty="0" smtClean="0"/>
              <a:t>i</a:t>
            </a:r>
            <a:r>
              <a:rPr lang="ru-RU" dirty="0" err="1" smtClean="0"/>
              <a:t>зн</a:t>
            </a:r>
            <a:r>
              <a:rPr lang="pl-PL" dirty="0" smtClean="0"/>
              <a:t>i </a:t>
            </a:r>
            <a:r>
              <a:rPr lang="ru-RU" dirty="0" err="1" smtClean="0"/>
              <a:t>розпов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pl-PL" dirty="0" smtClean="0"/>
              <a:t>i </a:t>
            </a:r>
            <a:r>
              <a:rPr lang="ru-RU" dirty="0" smtClean="0"/>
              <a:t>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вбачали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незвичайне</a:t>
            </a:r>
            <a:r>
              <a:rPr lang="ru-RU" dirty="0" smtClean="0"/>
              <a:t>, </a:t>
            </a:r>
            <a:r>
              <a:rPr lang="ru-RU" dirty="0" err="1" smtClean="0"/>
              <a:t>фантастичне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038479" cy="22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786057"/>
            <a:ext cx="3048008" cy="283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335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3714744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Загинув</a:t>
            </a:r>
            <a:r>
              <a:rPr lang="ru-RU" dirty="0" smtClean="0"/>
              <a:t> Фауст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несподіваної</a:t>
            </a:r>
            <a:r>
              <a:rPr lang="ru-RU" dirty="0" smtClean="0"/>
              <a:t> </a:t>
            </a:r>
            <a:r>
              <a:rPr lang="ru-RU" dirty="0" err="1" smtClean="0"/>
              <a:t>катастрофи</a:t>
            </a:r>
            <a:r>
              <a:rPr lang="ru-RU" dirty="0" smtClean="0"/>
              <a:t>, яка </a:t>
            </a:r>
            <a:r>
              <a:rPr lang="ru-RU" dirty="0" err="1" smtClean="0"/>
              <a:t>вразила</a:t>
            </a:r>
            <a:r>
              <a:rPr lang="ru-RU" dirty="0" smtClean="0"/>
              <a:t> </a:t>
            </a:r>
            <a:r>
              <a:rPr lang="ru-RU" dirty="0" err="1" smtClean="0"/>
              <a:t>сучасник</a:t>
            </a:r>
            <a:r>
              <a:rPr lang="pl-PL" dirty="0" smtClean="0"/>
              <a:t>i</a:t>
            </a:r>
            <a:r>
              <a:rPr lang="ru-RU" dirty="0" smtClean="0"/>
              <a:t>в. </a:t>
            </a:r>
            <a:r>
              <a:rPr lang="ru-RU" dirty="0" err="1" smtClean="0"/>
              <a:t>Передбачають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вибух</a:t>
            </a:r>
            <a:r>
              <a:rPr lang="ru-RU" dirty="0" smtClean="0"/>
              <a:t> у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. </a:t>
            </a:r>
            <a:r>
              <a:rPr lang="pl-PL" dirty="0" smtClean="0"/>
              <a:t>I</a:t>
            </a:r>
            <a:r>
              <a:rPr lang="ru-RU" dirty="0" err="1" smtClean="0"/>
              <a:t>сторичний</a:t>
            </a:r>
            <a:r>
              <a:rPr lang="ru-RU" dirty="0" smtClean="0"/>
              <a:t> Фауст помер </a:t>
            </a:r>
            <a:r>
              <a:rPr lang="ru-RU" dirty="0" err="1" smtClean="0"/>
              <a:t>близько</a:t>
            </a:r>
            <a:r>
              <a:rPr lang="ru-RU" dirty="0" smtClean="0"/>
              <a:t> 1540 року.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под</a:t>
            </a:r>
            <a:r>
              <a:rPr lang="pl-PL" dirty="0" smtClean="0"/>
              <a:t>i</a:t>
            </a:r>
            <a:r>
              <a:rPr lang="ru-RU" dirty="0" smtClean="0"/>
              <a:t>я в </a:t>
            </a:r>
            <a:r>
              <a:rPr lang="ru-RU" dirty="0" err="1" smtClean="0"/>
              <a:t>житт</a:t>
            </a:r>
            <a:r>
              <a:rPr lang="pl-PL" dirty="0" smtClean="0"/>
              <a:t>i 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мпульсу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легенди</a:t>
            </a:r>
            <a:r>
              <a:rPr lang="ru-RU" dirty="0" smtClean="0"/>
              <a:t>. Фауст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улюбленим</a:t>
            </a:r>
            <a:r>
              <a:rPr lang="ru-RU" dirty="0" smtClean="0"/>
              <a:t> </a:t>
            </a:r>
            <a:r>
              <a:rPr lang="ru-RU" dirty="0" err="1" smtClean="0"/>
              <a:t>героєм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легенди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образ в легенд</a:t>
            </a:r>
            <a:r>
              <a:rPr lang="pl-PL" dirty="0" smtClean="0"/>
              <a:t>i </a:t>
            </a:r>
            <a:r>
              <a:rPr lang="ru-RU" dirty="0" err="1" smtClean="0"/>
              <a:t>несе</a:t>
            </a:r>
            <a:r>
              <a:rPr lang="ru-RU" dirty="0" smtClean="0"/>
              <a:t> на </a:t>
            </a:r>
            <a:r>
              <a:rPr lang="ru-RU" dirty="0" err="1" smtClean="0"/>
              <a:t>соб</a:t>
            </a:r>
            <a:r>
              <a:rPr lang="pl-PL" dirty="0" smtClean="0"/>
              <a:t>i </a:t>
            </a:r>
            <a:r>
              <a:rPr lang="ru-RU" dirty="0" smtClean="0"/>
              <a:t>в</a:t>
            </a:r>
            <a:r>
              <a:rPr lang="pl-PL" dirty="0" smtClean="0"/>
              <a:t>i</a:t>
            </a:r>
            <a:r>
              <a:rPr lang="ru-RU" dirty="0" err="1" smtClean="0"/>
              <a:t>дбиток</a:t>
            </a:r>
            <a:r>
              <a:rPr lang="ru-RU" dirty="0" smtClean="0"/>
              <a:t> часу.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готова </a:t>
            </a:r>
            <a:r>
              <a:rPr lang="ru-RU" dirty="0" err="1" smtClean="0"/>
              <a:t>знатися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з</a:t>
            </a:r>
            <a:r>
              <a:rPr lang="ru-RU" dirty="0" smtClean="0"/>
              <a:t> нечистою силою, </a:t>
            </a:r>
            <a:r>
              <a:rPr lang="pl-PL" dirty="0" smtClean="0"/>
              <a:t>i </a:t>
            </a:r>
            <a:r>
              <a:rPr lang="ru-RU" dirty="0" smtClean="0"/>
              <a:t>тому </a:t>
            </a:r>
            <a:r>
              <a:rPr lang="ru-RU" dirty="0" err="1" smtClean="0"/>
              <a:t>вк</a:t>
            </a:r>
            <a:r>
              <a:rPr lang="pl-PL" dirty="0" smtClean="0"/>
              <a:t>i</a:t>
            </a:r>
            <a:r>
              <a:rPr lang="ru-RU" dirty="0" err="1" smtClean="0"/>
              <a:t>нц</a:t>
            </a:r>
            <a:r>
              <a:rPr lang="pl-PL" dirty="0" smtClean="0"/>
              <a:t>i </a:t>
            </a:r>
            <a:r>
              <a:rPr lang="ru-RU" dirty="0" err="1" smtClean="0"/>
              <a:t>легенди</a:t>
            </a:r>
            <a:r>
              <a:rPr lang="ru-RU" dirty="0" smtClean="0"/>
              <a:t> </a:t>
            </a:r>
            <a:r>
              <a:rPr lang="ru-RU" dirty="0" err="1" smtClean="0"/>
              <a:t>диявол</a:t>
            </a:r>
            <a:r>
              <a:rPr lang="ru-RU" dirty="0" smtClean="0"/>
              <a:t> </a:t>
            </a:r>
            <a:r>
              <a:rPr lang="ru-RU" dirty="0" err="1" smtClean="0"/>
              <a:t>забирає</a:t>
            </a:r>
            <a:r>
              <a:rPr lang="ru-RU" dirty="0" smtClean="0"/>
              <a:t> Фауста до пекла. </a:t>
            </a:r>
            <a:r>
              <a:rPr lang="ru-RU" dirty="0" err="1" smtClean="0"/>
              <a:t>Водночас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типовий</a:t>
            </a:r>
            <a:r>
              <a:rPr lang="ru-RU" dirty="0" smtClean="0"/>
              <a:t> </a:t>
            </a:r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дродження</a:t>
            </a:r>
            <a:r>
              <a:rPr lang="ru-RU" dirty="0" smtClean="0"/>
              <a:t>, см</a:t>
            </a:r>
            <a:r>
              <a:rPr lang="pl-PL" dirty="0" smtClean="0"/>
              <a:t>i</a:t>
            </a:r>
            <a:r>
              <a:rPr lang="ru-RU" dirty="0" err="1" smtClean="0"/>
              <a:t>ливий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безстрашний</a:t>
            </a:r>
            <a:r>
              <a:rPr lang="ru-RU" dirty="0" smtClean="0"/>
              <a:t> </a:t>
            </a:r>
            <a:r>
              <a:rPr lang="ru-RU" dirty="0" err="1" smtClean="0"/>
              <a:t>шукач</a:t>
            </a:r>
            <a:r>
              <a:rPr lang="ru-RU" dirty="0" smtClean="0"/>
              <a:t> </a:t>
            </a:r>
            <a:r>
              <a:rPr lang="ru-RU" dirty="0" err="1" smtClean="0"/>
              <a:t>таємних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заборонених</a:t>
            </a:r>
            <a:r>
              <a:rPr lang="ru-RU" dirty="0" smtClean="0"/>
              <a:t> шлях</a:t>
            </a:r>
            <a:r>
              <a:rPr lang="pl-PL" dirty="0" smtClean="0"/>
              <a:t>i</a:t>
            </a:r>
            <a:r>
              <a:rPr lang="ru-RU" dirty="0" smtClean="0"/>
              <a:t>в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3838586" cy="341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714752"/>
            <a:ext cx="2295528" cy="300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24955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2614602" cy="62596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Головна </a:t>
            </a:r>
            <a:r>
              <a:rPr lang="ru-RU" dirty="0" smtClean="0"/>
              <a:t>суть </a:t>
            </a:r>
            <a:r>
              <a:rPr lang="ru-RU" dirty="0" err="1" smtClean="0"/>
              <a:t>фаустiвського</a:t>
            </a:r>
            <a:r>
              <a:rPr lang="ru-RU" dirty="0" smtClean="0"/>
              <a:t> сюжету - </a:t>
            </a:r>
            <a:r>
              <a:rPr lang="ru-RU" dirty="0" err="1" smtClean="0"/>
              <a:t>жага</a:t>
            </a:r>
            <a:r>
              <a:rPr lang="ru-RU" dirty="0" smtClean="0"/>
              <a:t> </a:t>
            </a:r>
            <a:r>
              <a:rPr lang="ru-RU" dirty="0" err="1" smtClean="0"/>
              <a:t>безмежного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допитливiсть</a:t>
            </a:r>
            <a:r>
              <a:rPr lang="ru-RU" dirty="0" smtClean="0"/>
              <a:t>, свобода духу - </a:t>
            </a:r>
            <a:r>
              <a:rPr lang="ru-RU" dirty="0" err="1" smtClean="0"/>
              <a:t>приваблювала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письменникiв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зумовила</a:t>
            </a:r>
            <a:r>
              <a:rPr lang="ru-RU" dirty="0" smtClean="0"/>
              <a:t>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популярнiсть</a:t>
            </a:r>
            <a:r>
              <a:rPr lang="ru-RU" dirty="0" smtClean="0"/>
              <a:t> образу Фауста.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3662527" cy="340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64" y="274638"/>
            <a:ext cx="135253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3857652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Гете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тонким </a:t>
            </a:r>
            <a:r>
              <a:rPr lang="ru-RU" dirty="0" err="1" smtClean="0"/>
              <a:t>сприйманням</a:t>
            </a:r>
            <a:r>
              <a:rPr lang="ru-RU" dirty="0" smtClean="0"/>
              <a:t> </a:t>
            </a:r>
            <a:r>
              <a:rPr lang="ru-RU" dirty="0" err="1" smtClean="0"/>
              <a:t>старовини</a:t>
            </a:r>
            <a:r>
              <a:rPr lang="ru-RU" dirty="0" smtClean="0"/>
              <a:t>, в</a:t>
            </a:r>
            <a:r>
              <a:rPr lang="pl-PL" dirty="0" smtClean="0"/>
              <a:t>i</a:t>
            </a:r>
            <a:r>
              <a:rPr lang="ru-RU" dirty="0" err="1" smtClean="0"/>
              <a:t>дчув</a:t>
            </a:r>
            <a:r>
              <a:rPr lang="ru-RU" dirty="0" smtClean="0"/>
              <a:t> красу та значим</a:t>
            </a:r>
            <a:r>
              <a:rPr lang="pl-PL" dirty="0" smtClean="0"/>
              <a:t>i</a:t>
            </a:r>
            <a:r>
              <a:rPr lang="ru-RU" dirty="0" err="1" smtClean="0"/>
              <a:t>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сюжету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юност</a:t>
            </a:r>
            <a:r>
              <a:rPr lang="pl-PL" dirty="0" smtClean="0"/>
              <a:t>i. </a:t>
            </a:r>
            <a:r>
              <a:rPr lang="ru-RU" dirty="0" err="1" smtClean="0"/>
              <a:t>Письменник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ддав</a:t>
            </a:r>
            <a:r>
              <a:rPr lang="ru-RU" dirty="0" smtClean="0"/>
              <a:t> </a:t>
            </a:r>
            <a:r>
              <a:rPr lang="ru-RU" dirty="0" err="1" smtClean="0"/>
              <a:t>основн</a:t>
            </a:r>
            <a:r>
              <a:rPr lang="pl-PL" dirty="0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книз</a:t>
            </a:r>
            <a:r>
              <a:rPr lang="pl-PL" dirty="0" smtClean="0"/>
              <a:t>i 62 </a:t>
            </a:r>
            <a:r>
              <a:rPr lang="ru-RU" dirty="0" smtClean="0"/>
              <a:t>роки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Безперечно</a:t>
            </a:r>
            <a:r>
              <a:rPr lang="ru-RU" dirty="0" smtClean="0"/>
              <a:t>, Гете знав не т</a:t>
            </a:r>
            <a:r>
              <a:rPr lang="pl-PL" dirty="0" smtClean="0"/>
              <a:t>i</a:t>
            </a:r>
            <a:r>
              <a:rPr lang="ru-RU" dirty="0" err="1" smtClean="0"/>
              <a:t>льки</a:t>
            </a:r>
            <a:r>
              <a:rPr lang="ru-RU" dirty="0" smtClean="0"/>
              <a:t> легенду про Фауста, а </a:t>
            </a:r>
            <a:r>
              <a:rPr lang="ru-RU" dirty="0" err="1" smtClean="0"/>
              <a:t>й</a:t>
            </a:r>
            <a:r>
              <a:rPr lang="ru-RU" dirty="0" smtClean="0"/>
              <a:t> л</a:t>
            </a:r>
            <a:r>
              <a:rPr lang="pl-PL" dirty="0" smtClean="0"/>
              <a:t>i</a:t>
            </a:r>
            <a:r>
              <a:rPr lang="ru-RU" dirty="0" err="1" smtClean="0"/>
              <a:t>тературн</a:t>
            </a:r>
            <a:r>
              <a:rPr lang="pl-PL" dirty="0" smtClean="0"/>
              <a:t>i </a:t>
            </a:r>
            <a:r>
              <a:rPr lang="ru-RU" dirty="0" err="1" smtClean="0"/>
              <a:t>обробки</a:t>
            </a:r>
            <a:r>
              <a:rPr lang="ru-RU" dirty="0" smtClean="0"/>
              <a:t>. </a:t>
            </a:r>
            <a:r>
              <a:rPr lang="ru-RU" dirty="0" err="1" smtClean="0"/>
              <a:t>Використав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smtClean="0"/>
              <a:t>легенду про </a:t>
            </a:r>
            <a:r>
              <a:rPr lang="ru-RU" dirty="0" err="1" smtClean="0"/>
              <a:t>Симона-мага</a:t>
            </a:r>
            <a:r>
              <a:rPr lang="ru-RU" dirty="0" smtClean="0"/>
              <a:t>. Гете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 </a:t>
            </a:r>
            <a:r>
              <a:rPr lang="ru-RU" dirty="0" err="1" smtClean="0"/>
              <a:t>спос</a:t>
            </a:r>
            <a:r>
              <a:rPr lang="pl-PL" dirty="0" smtClean="0"/>
              <a:t>i</a:t>
            </a:r>
            <a:r>
              <a:rPr lang="ru-RU" dirty="0" smtClean="0"/>
              <a:t>б, як </a:t>
            </a:r>
            <a:r>
              <a:rPr lang="ru-RU" dirty="0" err="1" smtClean="0"/>
              <a:t>поєднати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pl-PL" dirty="0" smtClean="0"/>
              <a:t>i </a:t>
            </a:r>
            <a:r>
              <a:rPr lang="ru-RU" dirty="0" smtClean="0"/>
              <a:t>два </a:t>
            </a:r>
            <a:r>
              <a:rPr lang="ru-RU" dirty="0" err="1" smtClean="0"/>
              <a:t>сюжети</a:t>
            </a:r>
            <a:r>
              <a:rPr lang="ru-RU" dirty="0" smtClean="0"/>
              <a:t>: </a:t>
            </a:r>
            <a:r>
              <a:rPr lang="ru-RU" dirty="0" err="1" smtClean="0"/>
              <a:t>Меф</a:t>
            </a:r>
            <a:r>
              <a:rPr lang="pl-PL" dirty="0" smtClean="0"/>
              <a:t>i</a:t>
            </a:r>
            <a:r>
              <a:rPr lang="ru-RU" dirty="0" err="1" smtClean="0"/>
              <a:t>стофель</a:t>
            </a:r>
            <a:r>
              <a:rPr lang="ru-RU" dirty="0" smtClean="0"/>
              <a:t> </a:t>
            </a:r>
            <a:r>
              <a:rPr lang="ru-RU" dirty="0" err="1" smtClean="0"/>
              <a:t>омолоджує</a:t>
            </a:r>
            <a:r>
              <a:rPr lang="ru-RU" dirty="0" smtClean="0"/>
              <a:t> 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перетворює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юнака.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задум</a:t>
            </a:r>
            <a:r>
              <a:rPr lang="ru-RU" dirty="0" smtClean="0"/>
              <a:t>, за словами </a:t>
            </a:r>
            <a:r>
              <a:rPr lang="ru-RU" dirty="0" err="1" smtClean="0"/>
              <a:t>н</a:t>
            </a:r>
            <a:r>
              <a:rPr lang="pl-PL" dirty="0" smtClean="0"/>
              <a:t>i</a:t>
            </a:r>
            <a:r>
              <a:rPr lang="ru-RU" dirty="0" err="1" smtClean="0"/>
              <a:t>мецького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Томаса Манна,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народитися</a:t>
            </a:r>
            <a:r>
              <a:rPr lang="ru-RU" dirty="0" smtClean="0"/>
              <a:t> т</a:t>
            </a:r>
            <a:r>
              <a:rPr lang="pl-PL" dirty="0" smtClean="0"/>
              <a:t>i</a:t>
            </a:r>
            <a:r>
              <a:rPr lang="ru-RU" dirty="0" err="1" smtClean="0"/>
              <a:t>льки</a:t>
            </a:r>
            <a:r>
              <a:rPr lang="ru-RU" dirty="0" smtClean="0"/>
              <a:t> "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юнацького</a:t>
            </a:r>
            <a:r>
              <a:rPr lang="ru-RU" dirty="0" smtClean="0"/>
              <a:t> ритму кров</a:t>
            </a:r>
            <a:r>
              <a:rPr lang="pl-PL" dirty="0" smtClean="0"/>
              <a:t>i" </a:t>
            </a:r>
            <a:r>
              <a:rPr lang="ru-RU" dirty="0" err="1" smtClean="0"/>
              <a:t>поета</a:t>
            </a:r>
            <a:r>
              <a:rPr lang="ru-RU" dirty="0" smtClean="0"/>
              <a:t>. </a:t>
            </a:r>
            <a:r>
              <a:rPr lang="ru-RU" dirty="0" err="1" smtClean="0"/>
              <a:t>Гетевський</a:t>
            </a:r>
            <a:r>
              <a:rPr lang="ru-RU" dirty="0" smtClean="0"/>
              <a:t> Фауст мало </a:t>
            </a:r>
            <a:r>
              <a:rPr lang="ru-RU" dirty="0" err="1" smtClean="0"/>
              <a:t>чим</a:t>
            </a:r>
            <a:r>
              <a:rPr lang="ru-RU" dirty="0" smtClean="0"/>
              <a:t> схожий </a:t>
            </a:r>
            <a:r>
              <a:rPr lang="ru-RU" dirty="0" err="1" smtClean="0"/>
              <a:t>з</a:t>
            </a:r>
            <a:r>
              <a:rPr lang="pl-PL" dirty="0" smtClean="0"/>
              <a:t>i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праобразами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над</a:t>
            </a:r>
            <a:r>
              <a:rPr lang="pl-PL" dirty="0" smtClean="0"/>
              <a:t>i</a:t>
            </a:r>
            <a:r>
              <a:rPr lang="ru-RU" dirty="0" err="1" smtClean="0"/>
              <a:t>лений</a:t>
            </a:r>
            <a:r>
              <a:rPr lang="ru-RU" dirty="0" smtClean="0"/>
              <a:t> рисами </a:t>
            </a:r>
            <a:r>
              <a:rPr lang="ru-RU" dirty="0" err="1" smtClean="0"/>
              <a:t>людини</a:t>
            </a:r>
            <a:r>
              <a:rPr lang="ru-RU" dirty="0" smtClean="0"/>
              <a:t> не </a:t>
            </a:r>
            <a:r>
              <a:rPr lang="ru-RU" dirty="0" err="1" smtClean="0"/>
              <a:t>Середньов</a:t>
            </a:r>
            <a:r>
              <a:rPr lang="pl-PL" dirty="0" smtClean="0"/>
              <a:t>i</a:t>
            </a:r>
            <a:r>
              <a:rPr lang="ru-RU" dirty="0" err="1" smtClean="0"/>
              <a:t>ччя</a:t>
            </a:r>
            <a:r>
              <a:rPr lang="ru-RU" dirty="0" smtClean="0"/>
              <a:t>, а </a:t>
            </a:r>
            <a:r>
              <a:rPr lang="ru-RU" dirty="0" err="1" smtClean="0"/>
              <a:t>епохи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дродження</a:t>
            </a:r>
            <a:r>
              <a:rPr lang="ru-RU" dirty="0" smtClean="0"/>
              <a:t>. </a:t>
            </a:r>
            <a:r>
              <a:rPr lang="ru-RU" dirty="0" err="1" smtClean="0"/>
              <a:t>Мабуть</a:t>
            </a:r>
            <a:r>
              <a:rPr lang="ru-RU" dirty="0" smtClean="0"/>
              <a:t>, тому вся культура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визначена</a:t>
            </a:r>
            <a:r>
              <a:rPr lang="ru-RU" dirty="0" smtClean="0"/>
              <a:t> </a:t>
            </a:r>
            <a:r>
              <a:rPr lang="ru-RU" dirty="0" err="1" smtClean="0"/>
              <a:t>Шпенглером,як</a:t>
            </a:r>
            <a:r>
              <a:rPr lang="ru-RU" dirty="0" smtClean="0"/>
              <a:t> </a:t>
            </a:r>
            <a:r>
              <a:rPr lang="ru-RU" dirty="0" smtClean="0"/>
              <a:t>"</a:t>
            </a:r>
            <a:r>
              <a:rPr lang="ru-RU" dirty="0" err="1" smtClean="0"/>
              <a:t>фауст</a:t>
            </a:r>
            <a:r>
              <a:rPr lang="pl-PL" dirty="0" smtClean="0"/>
              <a:t>i</a:t>
            </a:r>
            <a:r>
              <a:rPr lang="ru-RU" dirty="0" err="1" smtClean="0"/>
              <a:t>вська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14290"/>
            <a:ext cx="4133866" cy="55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274638"/>
            <a:ext cx="170972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2928926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Основний</a:t>
            </a:r>
            <a:r>
              <a:rPr lang="ru-RU" dirty="0" smtClean="0"/>
              <a:t> мотив у в</a:t>
            </a:r>
            <a:r>
              <a:rPr lang="pl-PL" dirty="0" smtClean="0"/>
              <a:t>i</a:t>
            </a:r>
            <a:r>
              <a:rPr lang="ru-RU" dirty="0" err="1" smtClean="0"/>
              <a:t>рш</a:t>
            </a:r>
            <a:r>
              <a:rPr lang="pl-PL" dirty="0" smtClean="0"/>
              <a:t>i </a:t>
            </a:r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smtClean="0"/>
              <a:t>на - </a:t>
            </a:r>
            <a:r>
              <a:rPr lang="ru-RU" dirty="0" err="1" smtClean="0"/>
              <a:t>нудьга</a:t>
            </a:r>
            <a:r>
              <a:rPr lang="ru-RU" dirty="0" smtClean="0"/>
              <a:t>, в</a:t>
            </a:r>
            <a:r>
              <a:rPr lang="pl-PL" dirty="0" smtClean="0"/>
              <a:t>i</a:t>
            </a:r>
            <a:r>
              <a:rPr lang="ru-RU" dirty="0" err="1" smtClean="0"/>
              <a:t>дчай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Фауст не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соб</a:t>
            </a:r>
            <a:r>
              <a:rPr lang="pl-PL" dirty="0" smtClean="0"/>
              <a:t>i </a:t>
            </a:r>
            <a:r>
              <a:rPr lang="ru-RU" dirty="0" smtClean="0"/>
              <a:t>м</a:t>
            </a:r>
            <a:r>
              <a:rPr lang="pl-PL" dirty="0" smtClean="0"/>
              <a:t>i</a:t>
            </a:r>
            <a:r>
              <a:rPr lang="ru-RU" dirty="0" err="1" smtClean="0"/>
              <a:t>сця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</a:t>
            </a:r>
            <a:r>
              <a:rPr lang="pl-PL" dirty="0" smtClean="0"/>
              <a:t>i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давно </a:t>
            </a:r>
            <a:r>
              <a:rPr lang="ru-RU" dirty="0" err="1" smtClean="0"/>
              <a:t>збулися</a:t>
            </a:r>
            <a:r>
              <a:rPr lang="ru-RU" dirty="0" smtClean="0"/>
              <a:t>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 б</a:t>
            </a:r>
            <a:r>
              <a:rPr lang="pl-PL" dirty="0" smtClean="0"/>
              <a:t>i</a:t>
            </a:r>
            <a:r>
              <a:rPr lang="ru-RU" dirty="0" err="1" smtClean="0"/>
              <a:t>льше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pl-PL" dirty="0" smtClean="0"/>
              <a:t>i</a:t>
            </a:r>
            <a:r>
              <a:rPr lang="ru-RU" dirty="0" err="1" smtClean="0"/>
              <a:t>чого</a:t>
            </a:r>
            <a:r>
              <a:rPr lang="ru-RU" dirty="0" smtClean="0"/>
              <a:t>, Фауст не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могло б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захопити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примусити</a:t>
            </a:r>
            <a:r>
              <a:rPr lang="ru-RU" dirty="0" smtClean="0"/>
              <a:t> забути </a:t>
            </a:r>
            <a:r>
              <a:rPr lang="ru-RU" dirty="0" err="1" smtClean="0"/>
              <a:t>нудьгу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нудьгує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у </a:t>
            </a:r>
            <a:r>
              <a:rPr lang="ru-RU" dirty="0" err="1" smtClean="0"/>
              <a:t>влад</a:t>
            </a:r>
            <a:r>
              <a:rPr lang="pl-PL" dirty="0" smtClean="0"/>
              <a:t>i </a:t>
            </a:r>
            <a:r>
              <a:rPr lang="ru-RU" dirty="0" err="1" smtClean="0"/>
              <a:t>роздум</a:t>
            </a:r>
            <a:r>
              <a:rPr lang="pl-PL" dirty="0" smtClean="0"/>
              <a:t>i</a:t>
            </a:r>
            <a:r>
              <a:rPr lang="ru-RU" dirty="0" smtClean="0"/>
              <a:t>в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14290"/>
            <a:ext cx="4191024" cy="599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637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Фауст</a:t>
            </a:r>
          </a:p>
          <a:p>
            <a:r>
              <a:rPr lang="ru-RU" dirty="0" smtClean="0"/>
              <a:t>Что там белеет? Говори.</a:t>
            </a:r>
          </a:p>
          <a:p>
            <a:r>
              <a:rPr lang="ru-RU" dirty="0" smtClean="0"/>
              <a:t>Мефистофель</a:t>
            </a:r>
          </a:p>
          <a:p>
            <a:r>
              <a:rPr lang="ru-RU" dirty="0" smtClean="0"/>
              <a:t>Корабль испанский трехмачтовый,</a:t>
            </a:r>
          </a:p>
          <a:p>
            <a:r>
              <a:rPr lang="ru-RU" dirty="0" smtClean="0"/>
              <a:t>Пристать в Голландию готовый:</a:t>
            </a:r>
          </a:p>
          <a:p>
            <a:r>
              <a:rPr lang="ru-RU" dirty="0" smtClean="0"/>
              <a:t>На нем </a:t>
            </a:r>
            <a:r>
              <a:rPr lang="ru-RU" dirty="0" err="1" smtClean="0"/>
              <a:t>мерзавцев</a:t>
            </a:r>
            <a:r>
              <a:rPr lang="ru-RU" dirty="0" smtClean="0"/>
              <a:t> сотни три,</a:t>
            </a:r>
          </a:p>
          <a:p>
            <a:r>
              <a:rPr lang="ru-RU" dirty="0" smtClean="0"/>
              <a:t>Две обезьяны, бочки злата,</a:t>
            </a:r>
          </a:p>
          <a:p>
            <a:r>
              <a:rPr lang="ru-RU" dirty="0" smtClean="0"/>
              <a:t>Да груз богатый </a:t>
            </a:r>
            <a:r>
              <a:rPr lang="ru-RU" dirty="0" err="1" smtClean="0"/>
              <a:t>шоколата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Да модная болезнь: она</a:t>
            </a:r>
          </a:p>
          <a:p>
            <a:r>
              <a:rPr lang="ru-RU" dirty="0" smtClean="0"/>
              <a:t>Недавно вам подарена.</a:t>
            </a:r>
          </a:p>
          <a:p>
            <a:r>
              <a:rPr lang="ru-RU" dirty="0" smtClean="0"/>
              <a:t>Фауст</a:t>
            </a:r>
          </a:p>
          <a:p>
            <a:r>
              <a:rPr lang="ru-RU" dirty="0" smtClean="0"/>
              <a:t>Все утопить.</a:t>
            </a:r>
          </a:p>
          <a:p>
            <a:r>
              <a:rPr lang="ru-RU" dirty="0" smtClean="0"/>
              <a:t>Мефистофель</a:t>
            </a:r>
          </a:p>
          <a:p>
            <a:r>
              <a:rPr lang="ru-RU" dirty="0" smtClean="0"/>
              <a:t>Сейчас.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-1"/>
            <a:ext cx="2581277" cy="223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428868"/>
            <a:ext cx="2595570" cy="368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370999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3286148" cy="650085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err="1" smtClean="0"/>
              <a:t>нський</a:t>
            </a:r>
            <a:r>
              <a:rPr lang="ru-RU" dirty="0" smtClean="0"/>
              <a:t> Фауст </a:t>
            </a:r>
            <a:r>
              <a:rPr lang="ru-RU" dirty="0" err="1" smtClean="0"/>
              <a:t>страждає</a:t>
            </a:r>
            <a:r>
              <a:rPr lang="ru-RU" dirty="0" smtClean="0"/>
              <a:t> хворобою "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скорботи</a:t>
            </a:r>
            <a:r>
              <a:rPr lang="ru-RU" dirty="0" smtClean="0"/>
              <a:t>". Автор не </a:t>
            </a:r>
            <a:r>
              <a:rPr lang="ru-RU" dirty="0" err="1" smtClean="0"/>
              <a:t>знаходить</a:t>
            </a:r>
            <a:r>
              <a:rPr lang="ru-RU" dirty="0" smtClean="0"/>
              <a:t> по в</a:t>
            </a:r>
            <a:r>
              <a:rPr lang="pl-PL" dirty="0" smtClean="0"/>
              <a:t>i</a:t>
            </a:r>
            <a:r>
              <a:rPr lang="ru-RU" dirty="0" err="1" smtClean="0"/>
              <a:t>дношенню</a:t>
            </a:r>
            <a:r>
              <a:rPr lang="ru-RU" dirty="0" smtClean="0"/>
              <a:t> до </a:t>
            </a:r>
            <a:r>
              <a:rPr lang="ru-RU" dirty="0" err="1" smtClean="0"/>
              <a:t>свого</a:t>
            </a:r>
            <a:r>
              <a:rPr lang="ru-RU" dirty="0" smtClean="0"/>
              <a:t> героя </a:t>
            </a:r>
            <a:r>
              <a:rPr lang="ru-RU" dirty="0" err="1" smtClean="0"/>
              <a:t>сп</a:t>
            </a:r>
            <a:r>
              <a:rPr lang="pl-PL" dirty="0" smtClean="0"/>
              <a:t>i</a:t>
            </a:r>
            <a:r>
              <a:rPr lang="ru-RU" dirty="0" err="1" smtClean="0"/>
              <a:t>вчуття</a:t>
            </a:r>
            <a:r>
              <a:rPr lang="ru-RU" dirty="0" smtClean="0"/>
              <a:t>, скор</a:t>
            </a:r>
            <a:r>
              <a:rPr lang="pl-PL" dirty="0" smtClean="0"/>
              <a:t>i</a:t>
            </a:r>
            <a:r>
              <a:rPr lang="ru-RU" dirty="0" err="1" smtClean="0"/>
              <a:t>ше</a:t>
            </a:r>
            <a:r>
              <a:rPr lang="ru-RU" dirty="0" smtClean="0"/>
              <a:t> </a:t>
            </a:r>
            <a:r>
              <a:rPr lang="ru-RU" dirty="0" err="1" smtClean="0"/>
              <a:t>засуджує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знущається</a:t>
            </a:r>
            <a:r>
              <a:rPr lang="ru-RU" dirty="0" smtClean="0"/>
              <a:t> над ним.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пом</a:t>
            </a:r>
            <a:r>
              <a:rPr lang="pl-PL" dirty="0" smtClean="0"/>
              <a:t>i</a:t>
            </a:r>
            <a:r>
              <a:rPr lang="ru-RU" dirty="0" err="1" smtClean="0"/>
              <a:t>тити</a:t>
            </a:r>
            <a:r>
              <a:rPr lang="ru-RU" dirty="0" smtClean="0"/>
              <a:t> в </a:t>
            </a:r>
            <a:r>
              <a:rPr lang="ru-RU" dirty="0" err="1" smtClean="0"/>
              <a:t>останн</a:t>
            </a:r>
            <a:r>
              <a:rPr lang="pl-PL" dirty="0" smtClean="0"/>
              <a:t>i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репл</a:t>
            </a:r>
            <a:r>
              <a:rPr lang="pl-PL" dirty="0" smtClean="0"/>
              <a:t>i</a:t>
            </a:r>
            <a:r>
              <a:rPr lang="ru-RU" dirty="0" err="1" smtClean="0"/>
              <a:t>ках</a:t>
            </a:r>
            <a:r>
              <a:rPr lang="ru-RU" dirty="0" smtClean="0"/>
              <a:t> Фауста </a:t>
            </a:r>
            <a:r>
              <a:rPr lang="pl-PL" dirty="0" smtClean="0"/>
              <a:t>i </a:t>
            </a:r>
            <a:r>
              <a:rPr lang="ru-RU" dirty="0" err="1" smtClean="0"/>
              <a:t>Меф</a:t>
            </a:r>
            <a:r>
              <a:rPr lang="pl-PL" dirty="0" smtClean="0"/>
              <a:t>i</a:t>
            </a:r>
            <a:r>
              <a:rPr lang="ru-RU" dirty="0" err="1" smtClean="0"/>
              <a:t>стофеля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не </a:t>
            </a:r>
            <a:r>
              <a:rPr lang="ru-RU" dirty="0" err="1" smtClean="0"/>
              <a:t>протиставляє</a:t>
            </a:r>
            <a:r>
              <a:rPr lang="ru-RU" dirty="0" smtClean="0"/>
              <a:t> </a:t>
            </a:r>
            <a:r>
              <a:rPr lang="ru-RU" dirty="0" err="1" smtClean="0"/>
              <a:t>гетевському</a:t>
            </a:r>
            <a:r>
              <a:rPr lang="ru-RU" dirty="0" smtClean="0"/>
              <a:t> </a:t>
            </a:r>
            <a:r>
              <a:rPr lang="ru-RU" dirty="0" err="1" smtClean="0"/>
              <a:t>тлумаченню</a:t>
            </a:r>
            <a:r>
              <a:rPr lang="ru-RU" dirty="0" smtClean="0"/>
              <a:t> Фауста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тлумачення</a:t>
            </a:r>
            <a:r>
              <a:rPr lang="ru-RU" dirty="0" smtClean="0"/>
              <a:t>. В</a:t>
            </a:r>
            <a:r>
              <a:rPr lang="pl-PL" dirty="0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доповнює</a:t>
            </a:r>
            <a:r>
              <a:rPr lang="ru-RU" dirty="0" smtClean="0"/>
              <a:t> Гете,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траг</a:t>
            </a:r>
            <a:r>
              <a:rPr lang="pl-PL" dirty="0" smtClean="0"/>
              <a:t>i</a:t>
            </a:r>
            <a:r>
              <a:rPr lang="ru-RU" dirty="0" err="1" smtClean="0"/>
              <a:t>чний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на шляху Фауста. Зв</a:t>
            </a:r>
            <a:r>
              <a:rPr lang="pl-PL" dirty="0" smtClean="0"/>
              <a:t>i</a:t>
            </a:r>
            <a:r>
              <a:rPr lang="ru-RU" dirty="0" err="1" smtClean="0"/>
              <a:t>дси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назва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рша</a:t>
            </a:r>
            <a:r>
              <a:rPr lang="ru-RU" dirty="0" smtClean="0"/>
              <a:t>: "Сцена </a:t>
            </a:r>
            <a:r>
              <a:rPr lang="pl-PL" dirty="0" smtClean="0"/>
              <a:t>i</a:t>
            </a:r>
            <a:r>
              <a:rPr lang="ru-RU" dirty="0" err="1" smtClean="0"/>
              <a:t>з</a:t>
            </a:r>
            <a:r>
              <a:rPr lang="ru-RU" dirty="0" smtClean="0"/>
              <a:t> Фауста". </a:t>
            </a:r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err="1" smtClean="0"/>
              <a:t>нський</a:t>
            </a:r>
            <a:r>
              <a:rPr lang="ru-RU" dirty="0" smtClean="0"/>
              <a:t> Фауст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п</a:t>
            </a:r>
            <a:r>
              <a:rPr lang="pl-PL" dirty="0" smtClean="0"/>
              <a:t>i</a:t>
            </a:r>
            <a:r>
              <a:rPr lang="ru-RU" dirty="0" smtClean="0"/>
              <a:t>знала </a:t>
            </a:r>
            <a:r>
              <a:rPr lang="ru-RU" dirty="0" err="1" smtClean="0"/>
              <a:t>вс</a:t>
            </a:r>
            <a:r>
              <a:rPr lang="pl-PL" dirty="0" smtClean="0"/>
              <a:t>i </a:t>
            </a:r>
            <a:r>
              <a:rPr lang="ru-RU" dirty="0" smtClean="0"/>
              <a:t>муки </a:t>
            </a:r>
            <a:r>
              <a:rPr lang="ru-RU" dirty="0" err="1" smtClean="0"/>
              <a:t>розчарування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smtClean="0"/>
              <a:t>весь </a:t>
            </a:r>
            <a:r>
              <a:rPr lang="ru-RU" dirty="0" err="1" smtClean="0"/>
              <a:t>жах</a:t>
            </a:r>
            <a:r>
              <a:rPr lang="ru-RU" dirty="0" smtClean="0"/>
              <a:t> </a:t>
            </a:r>
            <a:r>
              <a:rPr lang="ru-RU" dirty="0" err="1" smtClean="0"/>
              <a:t>спустошення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4095768" cy="581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68" y="274638"/>
            <a:ext cx="78103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3786182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Гете </a:t>
            </a:r>
            <a:r>
              <a:rPr lang="pl-PL" dirty="0" smtClean="0"/>
              <a:t>i </a:t>
            </a:r>
            <a:r>
              <a:rPr lang="ru-RU" dirty="0" smtClean="0"/>
              <a:t>для </a:t>
            </a:r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smtClean="0"/>
              <a:t>на Фауст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pl-PL" dirty="0" smtClean="0"/>
              <a:t>i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сучасником</a:t>
            </a:r>
            <a:r>
              <a:rPr lang="ru-RU" dirty="0" smtClean="0"/>
              <a:t>. Муки героя для Гете </a:t>
            </a:r>
            <a:r>
              <a:rPr lang="pl-PL" dirty="0" smtClean="0"/>
              <a:t>i </a:t>
            </a:r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smtClean="0"/>
              <a:t>на </a:t>
            </a:r>
            <a:r>
              <a:rPr lang="ru-RU" dirty="0" err="1" smtClean="0"/>
              <a:t>були</a:t>
            </a:r>
            <a:r>
              <a:rPr lang="ru-RU" dirty="0" smtClean="0"/>
              <a:t> проблемами </a:t>
            </a:r>
            <a:r>
              <a:rPr lang="pl-PL" dirty="0" smtClean="0"/>
              <a:t>i</a:t>
            </a:r>
            <a:r>
              <a:rPr lang="ru-RU" dirty="0" err="1" smtClean="0"/>
              <a:t>х</a:t>
            </a:r>
            <a:r>
              <a:rPr lang="ru-RU" dirty="0" smtClean="0"/>
              <a:t> часу. 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для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Гете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smtClean="0"/>
              <a:t>ту, то </a:t>
            </a:r>
            <a:r>
              <a:rPr lang="ru-RU" dirty="0" err="1" smtClean="0"/>
              <a:t>основним</a:t>
            </a:r>
            <a:r>
              <a:rPr lang="ru-RU" dirty="0" smtClean="0"/>
              <a:t> для </a:t>
            </a:r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smtClean="0"/>
              <a:t>на </a:t>
            </a:r>
            <a:r>
              <a:rPr lang="ru-RU" dirty="0" err="1" smtClean="0"/>
              <a:t>був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дчай</a:t>
            </a:r>
            <a:r>
              <a:rPr lang="ru-RU" dirty="0" smtClean="0"/>
              <a:t>, </a:t>
            </a:r>
            <a:r>
              <a:rPr lang="ru-RU" dirty="0" err="1" smtClean="0"/>
              <a:t>знев</a:t>
            </a:r>
            <a:r>
              <a:rPr lang="pl-PL" dirty="0" smtClean="0"/>
              <a:t>i</a:t>
            </a:r>
            <a:r>
              <a:rPr lang="ru-RU" dirty="0" err="1" smtClean="0"/>
              <a:t>ра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Оптим</a:t>
            </a:r>
            <a:r>
              <a:rPr lang="pl-PL" dirty="0" smtClean="0"/>
              <a:t>i</a:t>
            </a:r>
            <a:r>
              <a:rPr lang="ru-RU" dirty="0" err="1" smtClean="0"/>
              <a:t>стична</a:t>
            </a:r>
            <a:r>
              <a:rPr lang="ru-RU" dirty="0" smtClean="0"/>
              <a:t> к</a:t>
            </a:r>
            <a:r>
              <a:rPr lang="pl-PL" dirty="0" smtClean="0"/>
              <a:t>i</a:t>
            </a:r>
            <a:r>
              <a:rPr lang="ru-RU" dirty="0" err="1" smtClean="0"/>
              <a:t>нц</a:t>
            </a:r>
            <a:r>
              <a:rPr lang="pl-PL" dirty="0" smtClean="0"/>
              <a:t>i</a:t>
            </a:r>
            <a:r>
              <a:rPr lang="ru-RU" dirty="0" err="1" smtClean="0"/>
              <a:t>вка</a:t>
            </a:r>
            <a:r>
              <a:rPr lang="ru-RU" dirty="0" smtClean="0"/>
              <a:t> </a:t>
            </a:r>
            <a:r>
              <a:rPr lang="ru-RU" dirty="0" err="1" smtClean="0"/>
              <a:t>трагедії</a:t>
            </a:r>
            <a:r>
              <a:rPr lang="ru-RU" dirty="0" smtClean="0"/>
              <a:t> "Фауст"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просв</a:t>
            </a:r>
            <a:r>
              <a:rPr lang="pl-PL" dirty="0" smtClean="0"/>
              <a:t>i</a:t>
            </a:r>
            <a:r>
              <a:rPr lang="ru-RU" dirty="0" err="1" smtClean="0"/>
              <a:t>тницькою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smtClean="0"/>
              <a:t>рою в </a:t>
            </a:r>
            <a:r>
              <a:rPr lang="ru-RU" dirty="0" err="1" smtClean="0"/>
              <a:t>розум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моральн</a:t>
            </a:r>
            <a:r>
              <a:rPr lang="pl-PL" dirty="0" smtClean="0"/>
              <a:t>i </a:t>
            </a:r>
            <a:r>
              <a:rPr lang="ru-RU" dirty="0" err="1" smtClean="0"/>
              <a:t>якост</a:t>
            </a:r>
            <a:r>
              <a:rPr lang="pl-PL" dirty="0" smtClean="0"/>
              <a:t>i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особистост</a:t>
            </a:r>
            <a:r>
              <a:rPr lang="pl-PL" dirty="0" smtClean="0"/>
              <a:t>i, </a:t>
            </a:r>
            <a:r>
              <a:rPr lang="ru-RU" dirty="0" smtClean="0"/>
              <a:t>яка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err="1" smtClean="0"/>
              <a:t>домо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дмовилась</a:t>
            </a:r>
            <a:r>
              <a:rPr lang="ru-RU" dirty="0" smtClean="0"/>
              <a:t> в</a:t>
            </a:r>
            <a:r>
              <a:rPr lang="pl-PL" dirty="0" smtClean="0"/>
              <a:t>i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традиц</a:t>
            </a:r>
            <a:r>
              <a:rPr lang="pl-PL" dirty="0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smtClean="0"/>
              <a:t>пост</a:t>
            </a:r>
            <a:r>
              <a:rPr lang="pl-PL" dirty="0" smtClean="0"/>
              <a:t>i</a:t>
            </a:r>
            <a:r>
              <a:rPr lang="ru-RU" dirty="0" err="1" smtClean="0"/>
              <a:t>йно</a:t>
            </a:r>
            <a:r>
              <a:rPr lang="ru-RU" dirty="0" smtClean="0"/>
              <a:t> </a:t>
            </a:r>
            <a:r>
              <a:rPr lang="ru-RU" dirty="0" err="1" smtClean="0"/>
              <a:t>шукає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,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досконалост</a:t>
            </a:r>
            <a:r>
              <a:rPr lang="pl-PL" dirty="0" smtClean="0"/>
              <a:t>i.</a:t>
            </a:r>
          </a:p>
          <a:p>
            <a:r>
              <a:rPr lang="ru-RU" dirty="0" err="1" smtClean="0"/>
              <a:t>Пушк</a:t>
            </a:r>
            <a:r>
              <a:rPr lang="pl-PL" dirty="0" smtClean="0"/>
              <a:t>i</a:t>
            </a:r>
            <a:r>
              <a:rPr lang="ru-RU" dirty="0" err="1" smtClean="0"/>
              <a:t>нський</a:t>
            </a:r>
            <a:r>
              <a:rPr lang="ru-RU" dirty="0" smtClean="0"/>
              <a:t> Фауст -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smtClean="0"/>
              <a:t>жертва </a:t>
            </a:r>
            <a:r>
              <a:rPr lang="ru-RU" dirty="0" err="1" smtClean="0"/>
              <a:t>свого</a:t>
            </a:r>
            <a:r>
              <a:rPr lang="ru-RU" dirty="0" smtClean="0"/>
              <a:t> часу, коли </a:t>
            </a:r>
            <a:r>
              <a:rPr lang="ru-RU" dirty="0" err="1" smtClean="0"/>
              <a:t>людина</a:t>
            </a:r>
            <a:r>
              <a:rPr lang="ru-RU" dirty="0" smtClean="0"/>
              <a:t> почала </a:t>
            </a:r>
            <a:r>
              <a:rPr lang="ru-RU" dirty="0" err="1" smtClean="0"/>
              <a:t>сумн</a:t>
            </a:r>
            <a:r>
              <a:rPr lang="pl-PL" dirty="0" smtClean="0"/>
              <a:t>i</a:t>
            </a:r>
            <a:r>
              <a:rPr lang="ru-RU" dirty="0" err="1" smtClean="0"/>
              <a:t>ватися</a:t>
            </a:r>
            <a:r>
              <a:rPr lang="ru-RU" dirty="0" smtClean="0"/>
              <a:t> в </a:t>
            </a:r>
            <a:r>
              <a:rPr lang="ru-RU" dirty="0" err="1" smtClean="0"/>
              <a:t>можливост</a:t>
            </a:r>
            <a:r>
              <a:rPr lang="pl-PL" dirty="0" smtClean="0"/>
              <a:t>i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smtClean="0"/>
              <a:t>ту на </a:t>
            </a:r>
            <a:r>
              <a:rPr lang="ru-RU" dirty="0" err="1" smtClean="0"/>
              <a:t>розумних</a:t>
            </a:r>
            <a:r>
              <a:rPr lang="ru-RU" dirty="0" smtClean="0"/>
              <a:t> началах, а </a:t>
            </a:r>
            <a:r>
              <a:rPr lang="ru-RU" dirty="0" err="1" smtClean="0"/>
              <a:t>розчарування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err="1" smtClean="0"/>
              <a:t>невдоволення</a:t>
            </a:r>
            <a:r>
              <a:rPr lang="ru-RU" dirty="0" smtClean="0"/>
              <a:t> собою </a:t>
            </a:r>
            <a:r>
              <a:rPr lang="ru-RU" dirty="0" err="1" smtClean="0"/>
              <a:t>породжували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pl-PL" dirty="0" smtClean="0"/>
              <a:t>i</a:t>
            </a:r>
            <a:r>
              <a:rPr lang="ru-RU" dirty="0" err="1" smtClean="0"/>
              <a:t>тову</a:t>
            </a:r>
            <a:r>
              <a:rPr lang="ru-RU" dirty="0" smtClean="0"/>
              <a:t> </a:t>
            </a:r>
            <a:r>
              <a:rPr lang="ru-RU" dirty="0" err="1" smtClean="0"/>
              <a:t>тугу</a:t>
            </a:r>
            <a:r>
              <a:rPr lang="ru-RU" dirty="0" smtClean="0"/>
              <a:t> </a:t>
            </a:r>
            <a:r>
              <a:rPr lang="pl-PL" dirty="0" smtClean="0"/>
              <a:t>i </a:t>
            </a:r>
            <a:r>
              <a:rPr lang="ru-RU" dirty="0" smtClean="0"/>
              <a:t>печаль.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66"/>
            <a:ext cx="3938599" cy="251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643314"/>
            <a:ext cx="45753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1058</Words>
  <PresentationFormat>Экран (4:3)</PresentationFormat>
  <Paragraphs>36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Презентація на тему : Образ Фауста у літературі і музиці.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Образ Фауста у музиці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Вадим Покидко</cp:lastModifiedBy>
  <cp:revision>12</cp:revision>
  <dcterms:modified xsi:type="dcterms:W3CDTF">2010-12-06T21:21:58Z</dcterms:modified>
</cp:coreProperties>
</file>