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5" r:id="rId9"/>
    <p:sldId id="266" r:id="rId10"/>
    <p:sldId id="264" r:id="rId11"/>
    <p:sldId id="267" r:id="rId12"/>
    <p:sldId id="25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1B2B-0C39-4C15-B3D7-F457009AC9D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0EE5-807C-4434-8A65-7CED15EF5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1B2B-0C39-4C15-B3D7-F457009AC9D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0EE5-807C-4434-8A65-7CED15EF5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1B2B-0C39-4C15-B3D7-F457009AC9D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0EE5-807C-4434-8A65-7CED15EF5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1B2B-0C39-4C15-B3D7-F457009AC9D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0EE5-807C-4434-8A65-7CED15EF5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1B2B-0C39-4C15-B3D7-F457009AC9D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0EE5-807C-4434-8A65-7CED15EF5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1B2B-0C39-4C15-B3D7-F457009AC9D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0EE5-807C-4434-8A65-7CED15EF5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1B2B-0C39-4C15-B3D7-F457009AC9D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0EE5-807C-4434-8A65-7CED15EF5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1B2B-0C39-4C15-B3D7-F457009AC9D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0EE5-807C-4434-8A65-7CED15EF5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1B2B-0C39-4C15-B3D7-F457009AC9D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0EE5-807C-4434-8A65-7CED15EF5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1B2B-0C39-4C15-B3D7-F457009AC9D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0EE5-807C-4434-8A65-7CED15EF5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1B2B-0C39-4C15-B3D7-F457009AC9D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5C0EE5-807C-4434-8A65-7CED15EF5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871B2B-0C39-4C15-B3D7-F457009AC9DC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5C0EE5-807C-4434-8A65-7CED15EF5C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86%D0%BC%D0%BC%D1%96%D0%B3%D1%80%D0%B0%D1%86%D1%96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6" name="Picture 8" descr="http://www.profan.su/pic/002/003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1112" y="5417840"/>
            <a:ext cx="7992888" cy="144016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«...451 градус по Фаренгейту — температура,    при которой воспламеняется и горит  бумага».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48680"/>
            <a:ext cx="7416824" cy="18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Рей Бредбері</a:t>
            </a:r>
            <a:endParaRPr lang="en-US" sz="5400" b="1" dirty="0" smtClean="0">
              <a:ln w="11430"/>
              <a:blipFill>
                <a:blip r:embed="rId3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«451° за Фаренгейтом»</a:t>
            </a:r>
            <a:endParaRPr lang="ru-RU" sz="5400" b="1" dirty="0">
              <a:ln w="11430"/>
              <a:blipFill>
                <a:blip r:embed="rId3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915816" y="5805264"/>
            <a:ext cx="3672408" cy="1052736"/>
          </a:xfrm>
          <a:prstGeom prst="rect">
            <a:avLst/>
          </a:prstGeom>
        </p:spPr>
        <p:txBody>
          <a:bodyPr vert="horz" lIns="0" rIns="18288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16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284984"/>
            <a:ext cx="4572000" cy="23083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i="1" dirty="0" smtClean="0">
                <a:solidFill>
                  <a:srgbClr val="FF0000"/>
                </a:solidFill>
              </a:rPr>
              <a:t>На сигнал </a:t>
            </a:r>
            <a:r>
              <a:rPr lang="ru-RU" i="1" dirty="0" err="1" smtClean="0">
                <a:solidFill>
                  <a:srgbClr val="FF0000"/>
                </a:solidFill>
              </a:rPr>
              <a:t>тривоги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виїжджати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негайно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 err="1" smtClean="0">
                <a:solidFill>
                  <a:srgbClr val="FF0000"/>
                </a:solidFill>
              </a:rPr>
              <a:t>Швидко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розпалювати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вогонь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 err="1" smtClean="0">
                <a:solidFill>
                  <a:srgbClr val="FF0000"/>
                </a:solidFill>
              </a:rPr>
              <a:t>Спалювати</a:t>
            </a:r>
            <a:r>
              <a:rPr lang="ru-RU" i="1" dirty="0" smtClean="0">
                <a:solidFill>
                  <a:srgbClr val="FF0000"/>
                </a:solidFill>
              </a:rPr>
              <a:t> усе дотла.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 err="1" smtClean="0">
                <a:solidFill>
                  <a:srgbClr val="FF0000"/>
                </a:solidFill>
              </a:rPr>
              <a:t>Негайно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повертатися</a:t>
            </a:r>
            <a:r>
              <a:rPr lang="ru-RU" i="1" dirty="0" smtClean="0">
                <a:solidFill>
                  <a:srgbClr val="FF0000"/>
                </a:solidFill>
              </a:rPr>
              <a:t> до </a:t>
            </a:r>
            <a:r>
              <a:rPr lang="ru-RU" i="1" dirty="0" err="1" smtClean="0">
                <a:solidFill>
                  <a:srgbClr val="FF0000"/>
                </a:solidFill>
              </a:rPr>
              <a:t>пожежної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станції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 smtClean="0">
                <a:solidFill>
                  <a:srgbClr val="FF0000"/>
                </a:solidFill>
              </a:rPr>
              <a:t>Бути </a:t>
            </a:r>
            <a:r>
              <a:rPr lang="ru-RU" i="1" dirty="0" err="1" smtClean="0">
                <a:solidFill>
                  <a:srgbClr val="FF0000"/>
                </a:solidFill>
              </a:rPr>
              <a:t>напоготові</a:t>
            </a:r>
            <a:r>
              <a:rPr lang="ru-RU" i="1" dirty="0" smtClean="0">
                <a:solidFill>
                  <a:srgbClr val="FF0000"/>
                </a:solidFill>
              </a:rPr>
              <a:t> до </a:t>
            </a:r>
            <a:r>
              <a:rPr lang="ru-RU" i="1" dirty="0" err="1" smtClean="0">
                <a:solidFill>
                  <a:srgbClr val="FF0000"/>
                </a:solidFill>
              </a:rPr>
              <a:t>нових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сигналів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тривоги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У </a:t>
            </a:r>
            <a:r>
              <a:rPr lang="ru-RU" dirty="0" err="1" smtClean="0">
                <a:solidFill>
                  <a:srgbClr val="FFFF99"/>
                </a:solidFill>
              </a:rPr>
              <a:t>романі</a:t>
            </a:r>
            <a:r>
              <a:rPr lang="ru-RU" dirty="0" smtClean="0">
                <a:solidFill>
                  <a:srgbClr val="FFFF99"/>
                </a:solidFill>
              </a:rPr>
              <a:t> </a:t>
            </a:r>
            <a:r>
              <a:rPr lang="ru-RU" dirty="0" err="1" smtClean="0">
                <a:solidFill>
                  <a:srgbClr val="FFFF99"/>
                </a:solidFill>
              </a:rPr>
              <a:t>зображено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нове</a:t>
            </a:r>
            <a:r>
              <a:rPr lang="ru-RU" dirty="0" smtClean="0">
                <a:solidFill>
                  <a:srgbClr val="FFFF99"/>
                </a:solidFill>
              </a:rPr>
              <a:t>, </a:t>
            </a:r>
            <a:r>
              <a:rPr lang="ru-RU" dirty="0" err="1" smtClean="0">
                <a:solidFill>
                  <a:srgbClr val="FFFF99"/>
                </a:solidFill>
              </a:rPr>
              <a:t>майбутнє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споживацьке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суспільство</a:t>
            </a:r>
            <a:r>
              <a:rPr lang="ru-RU" dirty="0" smtClean="0">
                <a:solidFill>
                  <a:srgbClr val="FFFF99"/>
                </a:solidFill>
              </a:rPr>
              <a:t> (</a:t>
            </a:r>
            <a:r>
              <a:rPr lang="ru-RU" dirty="0" err="1" smtClean="0">
                <a:solidFill>
                  <a:srgbClr val="FFFF99"/>
                </a:solidFill>
              </a:rPr>
              <a:t>антиінтелектуальна</a:t>
            </a:r>
            <a:r>
              <a:rPr lang="ru-RU" dirty="0" smtClean="0">
                <a:solidFill>
                  <a:srgbClr val="FFFF99"/>
                </a:solidFill>
              </a:rPr>
              <a:t> Америка), де </a:t>
            </a:r>
            <a:r>
              <a:rPr lang="ru-RU" dirty="0" err="1" smtClean="0">
                <a:solidFill>
                  <a:srgbClr val="FFFF99"/>
                </a:solidFill>
              </a:rPr>
              <a:t>панує</a:t>
            </a:r>
            <a:r>
              <a:rPr lang="ru-RU" dirty="0" smtClean="0">
                <a:solidFill>
                  <a:srgbClr val="FFFF99"/>
                </a:solidFill>
              </a:rPr>
              <a:t> </a:t>
            </a:r>
            <a:r>
              <a:rPr lang="ru-RU" dirty="0" err="1" smtClean="0">
                <a:solidFill>
                  <a:srgbClr val="FFFF99"/>
                </a:solidFill>
              </a:rPr>
              <a:t>тоталітаризм</a:t>
            </a:r>
            <a:r>
              <a:rPr lang="ru-RU" dirty="0" smtClean="0">
                <a:solidFill>
                  <a:srgbClr val="FFFF99"/>
                </a:solidFill>
              </a:rPr>
              <a:t> </a:t>
            </a:r>
            <a:r>
              <a:rPr lang="ru-RU" dirty="0" err="1" smtClean="0">
                <a:solidFill>
                  <a:srgbClr val="FFFF99"/>
                </a:solidFill>
              </a:rPr>
              <a:t>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FF99"/>
                </a:solidFill>
              </a:rPr>
              <a:t>майже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повний</a:t>
            </a:r>
            <a:r>
              <a:rPr lang="ru-RU" dirty="0" smtClean="0">
                <a:solidFill>
                  <a:srgbClr val="FFFF99"/>
                </a:solidFill>
              </a:rPr>
              <a:t> контроль над </a:t>
            </a:r>
            <a:r>
              <a:rPr lang="ru-RU" dirty="0" err="1" smtClean="0">
                <a:solidFill>
                  <a:srgbClr val="FFFF99"/>
                </a:solidFill>
              </a:rPr>
              <a:t>суспільством</a:t>
            </a:r>
            <a:r>
              <a:rPr lang="ru-RU" dirty="0" smtClean="0">
                <a:solidFill>
                  <a:srgbClr val="FFFF99"/>
                </a:solidFill>
              </a:rPr>
              <a:t>. </a:t>
            </a:r>
          </a:p>
          <a:p>
            <a:r>
              <a:rPr lang="ru-RU" dirty="0" err="1" smtClean="0">
                <a:solidFill>
                  <a:srgbClr val="FFFF99"/>
                </a:solidFill>
              </a:rPr>
              <a:t>Керівництво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держави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намагається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підпорядкувати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FF99"/>
                </a:solidFill>
              </a:rPr>
              <a:t>собі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навіть</a:t>
            </a:r>
            <a:r>
              <a:rPr lang="ru-RU" dirty="0" smtClean="0">
                <a:solidFill>
                  <a:srgbClr val="FFFF99"/>
                </a:solidFill>
              </a:rPr>
              <a:t> думки людей: книги заборонено, </a:t>
            </a:r>
          </a:p>
          <a:p>
            <a:r>
              <a:rPr lang="ru-RU" dirty="0" err="1" smtClean="0">
                <a:solidFill>
                  <a:srgbClr val="FFFF99"/>
                </a:solidFill>
              </a:rPr>
              <a:t>незаконним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вважають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читання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переховування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FF99"/>
                </a:solidFill>
              </a:rPr>
              <a:t>будь-якої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літератури</a:t>
            </a:r>
            <a:r>
              <a:rPr lang="ru-RU" dirty="0" smtClean="0">
                <a:solidFill>
                  <a:srgbClr val="FFFF99"/>
                </a:solidFill>
              </a:rPr>
              <a:t>, за </a:t>
            </a:r>
            <a:r>
              <a:rPr lang="ru-RU" dirty="0" err="1" smtClean="0">
                <a:solidFill>
                  <a:srgbClr val="FFFF99"/>
                </a:solidFill>
              </a:rPr>
              <a:t>дотриманням</a:t>
            </a:r>
            <a:r>
              <a:rPr lang="ru-RU" dirty="0" smtClean="0">
                <a:solidFill>
                  <a:srgbClr val="FFFF99"/>
                </a:solidFill>
              </a:rPr>
              <a:t> порядку </a:t>
            </a:r>
            <a:r>
              <a:rPr lang="ru-RU" dirty="0" err="1" smtClean="0">
                <a:solidFill>
                  <a:srgbClr val="FFFF99"/>
                </a:solidFill>
              </a:rPr>
              <a:t>мають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FF99"/>
                </a:solidFill>
              </a:rPr>
              <a:t>слідкувати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пожежники</a:t>
            </a:r>
            <a:r>
              <a:rPr lang="ru-RU" dirty="0" smtClean="0">
                <a:solidFill>
                  <a:srgbClr val="FFFF99"/>
                </a:solidFill>
              </a:rPr>
              <a:t>. </a:t>
            </a:r>
            <a:r>
              <a:rPr lang="ru-RU" dirty="0" err="1" smtClean="0">
                <a:solidFill>
                  <a:srgbClr val="FFFF99"/>
                </a:solidFill>
              </a:rPr>
              <a:t>Після</a:t>
            </a:r>
            <a:r>
              <a:rPr lang="ru-RU" dirty="0" smtClean="0">
                <a:solidFill>
                  <a:srgbClr val="FFFF99"/>
                </a:solidFill>
              </a:rPr>
              <a:t> того, як </a:t>
            </a:r>
            <a:r>
              <a:rPr lang="ru-RU" dirty="0" err="1" smtClean="0">
                <a:solidFill>
                  <a:srgbClr val="FFFF99"/>
                </a:solidFill>
              </a:rPr>
              <a:t>будинки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</a:p>
          <a:p>
            <a:r>
              <a:rPr lang="ru-RU" dirty="0" smtClean="0">
                <a:solidFill>
                  <a:srgbClr val="FFFF99"/>
                </a:solidFill>
              </a:rPr>
              <a:t>почали </a:t>
            </a:r>
            <a:r>
              <a:rPr lang="ru-RU" dirty="0" err="1" smtClean="0">
                <a:solidFill>
                  <a:srgbClr val="FFFF99"/>
                </a:solidFill>
              </a:rPr>
              <a:t>будувати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вогнетривкими</a:t>
            </a:r>
            <a:r>
              <a:rPr lang="ru-RU" dirty="0" smtClean="0">
                <a:solidFill>
                  <a:srgbClr val="FFFF99"/>
                </a:solidFill>
              </a:rPr>
              <a:t>, </a:t>
            </a:r>
            <a:r>
              <a:rPr lang="ru-RU" dirty="0" err="1" smtClean="0">
                <a:solidFill>
                  <a:srgbClr val="FFFF99"/>
                </a:solidFill>
              </a:rPr>
              <a:t>завданням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FF99"/>
                </a:solidFill>
              </a:rPr>
              <a:t>пожежників</a:t>
            </a:r>
            <a:r>
              <a:rPr lang="ru-RU" dirty="0" smtClean="0">
                <a:solidFill>
                  <a:srgbClr val="FFFF99"/>
                </a:solidFill>
              </a:rPr>
              <a:t> стало:</a:t>
            </a:r>
            <a:endParaRPr lang="ru-RU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uxfon.com/pic/201203/1920x1080/luxfon.com-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D: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50710" cy="5949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blipFill>
                  <a:blip r:embed="rId4"/>
                  <a:stretch>
                    <a:fillRect/>
                  </a:stretch>
                </a:blipFill>
              </a:rPr>
              <a:t>Короткий зміст</a:t>
            </a:r>
            <a:endParaRPr lang="ru-RU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451 градус за Фаренгейтом — температура, при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загоряється</a:t>
            </a:r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. </a:t>
            </a:r>
            <a:r>
              <a:rPr lang="ru-RU" dirty="0" err="1" smtClean="0"/>
              <a:t>Пожежники</a:t>
            </a:r>
            <a:r>
              <a:rPr lang="ru-RU" dirty="0" smtClean="0"/>
              <a:t> не </a:t>
            </a:r>
            <a:r>
              <a:rPr lang="ru-RU" dirty="0" err="1" smtClean="0"/>
              <a:t>гасять</a:t>
            </a:r>
            <a:r>
              <a:rPr lang="ru-RU" dirty="0" smtClean="0"/>
              <a:t> </a:t>
            </a:r>
            <a:r>
              <a:rPr lang="ru-RU" dirty="0" err="1" smtClean="0"/>
              <a:t>вогонь</a:t>
            </a:r>
            <a:r>
              <a:rPr lang="ru-RU" dirty="0" smtClean="0"/>
              <a:t>, вони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розпалюють</a:t>
            </a:r>
            <a:r>
              <a:rPr lang="ru-RU" dirty="0" smtClean="0"/>
              <a:t>. Вони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скафандри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 </a:t>
            </a:r>
            <a:r>
              <a:rPr lang="ru-RU" dirty="0" err="1" smtClean="0"/>
              <a:t>фенікса</a:t>
            </a:r>
            <a:r>
              <a:rPr lang="ru-RU" dirty="0" smtClean="0"/>
              <a:t> на грудях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саламандри</a:t>
            </a:r>
            <a:r>
              <a:rPr lang="ru-RU" dirty="0" smtClean="0"/>
              <a:t> на </a:t>
            </a:r>
            <a:r>
              <a:rPr lang="ru-RU" dirty="0" err="1" smtClean="0"/>
              <a:t>плечі</a:t>
            </a:r>
            <a:r>
              <a:rPr lang="ru-RU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err="1" smtClean="0"/>
              <a:t>Пожежники</a:t>
            </a:r>
            <a:r>
              <a:rPr lang="ru-RU" dirty="0" smtClean="0"/>
              <a:t> — опора режиму, </a:t>
            </a:r>
            <a:r>
              <a:rPr lang="ru-RU" dirty="0" err="1" smtClean="0"/>
              <a:t>запорука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люди не </a:t>
            </a:r>
            <a:r>
              <a:rPr lang="ru-RU" dirty="0" err="1" smtClean="0"/>
              <a:t>читатимуть</a:t>
            </a:r>
            <a:r>
              <a:rPr lang="ru-RU" dirty="0" smtClean="0"/>
              <a:t> </a:t>
            </a:r>
            <a:r>
              <a:rPr lang="ru-RU" dirty="0" err="1" smtClean="0"/>
              <a:t>книжок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книжки </a:t>
            </a:r>
            <a:r>
              <a:rPr lang="ru-RU" dirty="0" err="1" smtClean="0"/>
              <a:t>примушують</a:t>
            </a:r>
            <a:r>
              <a:rPr lang="ru-RU" dirty="0" smtClean="0"/>
              <a:t> </a:t>
            </a:r>
            <a:r>
              <a:rPr lang="ru-RU" dirty="0" err="1" smtClean="0"/>
              <a:t>думати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аналізувати</a:t>
            </a:r>
            <a:r>
              <a:rPr lang="ru-RU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err="1" smtClean="0"/>
              <a:t>Пожежники</a:t>
            </a:r>
            <a:r>
              <a:rPr lang="ru-RU" dirty="0" smtClean="0"/>
              <a:t> </a:t>
            </a:r>
            <a:r>
              <a:rPr lang="ru-RU" dirty="0" err="1" smtClean="0"/>
              <a:t>спалюють</a:t>
            </a:r>
            <a:r>
              <a:rPr lang="ru-RU" dirty="0" smtClean="0"/>
              <a:t> книги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будинки</a:t>
            </a:r>
            <a:r>
              <a:rPr lang="ru-RU" dirty="0" smtClean="0"/>
              <a:t>, де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ховають</a:t>
            </a:r>
            <a:r>
              <a:rPr lang="ru-RU" dirty="0" smtClean="0"/>
              <a:t>. </a:t>
            </a:r>
            <a:r>
              <a:rPr lang="ru-RU" dirty="0" err="1" smtClean="0"/>
              <a:t>Владі</a:t>
            </a:r>
            <a:r>
              <a:rPr lang="ru-RU" dirty="0" smtClean="0"/>
              <a:t> </a:t>
            </a:r>
            <a:r>
              <a:rPr lang="ru-RU" dirty="0" err="1" smtClean="0"/>
              <a:t>легше</a:t>
            </a:r>
            <a:r>
              <a:rPr lang="ru-RU" dirty="0" smtClean="0"/>
              <a:t> </a:t>
            </a:r>
            <a:r>
              <a:rPr lang="ru-RU" dirty="0" err="1" smtClean="0"/>
              <a:t>керувати</a:t>
            </a:r>
            <a:r>
              <a:rPr lang="ru-RU" dirty="0" smtClean="0"/>
              <a:t> </a:t>
            </a:r>
            <a:r>
              <a:rPr lang="ru-RU" dirty="0" err="1" smtClean="0"/>
              <a:t>натовпом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темп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швидшим</a:t>
            </a:r>
            <a:r>
              <a:rPr lang="ru-RU" dirty="0" smtClean="0"/>
              <a:t>, </a:t>
            </a:r>
            <a:r>
              <a:rPr lang="ru-RU" dirty="0" err="1" smtClean="0"/>
              <a:t>придумувати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спортивні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, </a:t>
            </a:r>
            <a:r>
              <a:rPr lang="ru-RU" dirty="0" err="1" smtClean="0"/>
              <a:t>розвивати</a:t>
            </a:r>
            <a:r>
              <a:rPr lang="ru-RU" dirty="0" smtClean="0"/>
              <a:t> в людях </a:t>
            </a:r>
            <a:r>
              <a:rPr lang="ru-RU" dirty="0" err="1" smtClean="0"/>
              <a:t>почуття</a:t>
            </a:r>
            <a:r>
              <a:rPr lang="ru-RU" dirty="0" smtClean="0"/>
              <a:t> «</a:t>
            </a:r>
            <a:r>
              <a:rPr lang="ru-RU" dirty="0" err="1" smtClean="0"/>
              <a:t>стадності</a:t>
            </a:r>
            <a:r>
              <a:rPr lang="ru-RU" dirty="0" smtClean="0"/>
              <a:t>», автоматизму.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швидких</a:t>
            </a:r>
            <a:r>
              <a:rPr lang="ru-RU" dirty="0" smtClean="0"/>
              <a:t> машин,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телепрограм</a:t>
            </a:r>
            <a:r>
              <a:rPr lang="ru-RU" dirty="0" smtClean="0"/>
              <a:t>, </a:t>
            </a:r>
            <a:r>
              <a:rPr lang="ru-RU" dirty="0" err="1" smtClean="0"/>
              <a:t>більше</a:t>
            </a:r>
            <a:r>
              <a:rPr lang="ru-RU" dirty="0" smtClean="0"/>
              <a:t> шуму, </a:t>
            </a:r>
            <a:r>
              <a:rPr lang="ru-RU" dirty="0" err="1" smtClean="0"/>
              <a:t>галасу</a:t>
            </a:r>
            <a:r>
              <a:rPr lang="ru-RU" dirty="0" smtClean="0"/>
              <a:t>. </a:t>
            </a:r>
            <a:r>
              <a:rPr lang="ru-RU" dirty="0" err="1" smtClean="0"/>
              <a:t>Будь-яке</a:t>
            </a:r>
            <a:r>
              <a:rPr lang="ru-RU" dirty="0" smtClean="0"/>
              <a:t> </a:t>
            </a:r>
            <a:r>
              <a:rPr lang="ru-RU" dirty="0" err="1" smtClean="0"/>
              <a:t>інакомислення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самостійна</a:t>
            </a:r>
            <a:r>
              <a:rPr lang="ru-RU" dirty="0" smtClean="0"/>
              <a:t> думка </a:t>
            </a:r>
            <a:r>
              <a:rPr lang="ru-RU" dirty="0" err="1" smtClean="0"/>
              <a:t>робить</a:t>
            </a:r>
            <a:r>
              <a:rPr lang="ru-RU" dirty="0" smtClean="0"/>
              <a:t> особу </a:t>
            </a:r>
            <a:r>
              <a:rPr lang="ru-RU" dirty="0" err="1" smtClean="0"/>
              <a:t>небезпекою</a:t>
            </a:r>
            <a:r>
              <a:rPr lang="ru-RU" dirty="0" smtClean="0"/>
              <a:t> для режиму та </a:t>
            </a:r>
            <a:r>
              <a:rPr lang="ru-RU" dirty="0" err="1" smtClean="0"/>
              <a:t>потенційною</a:t>
            </a:r>
            <a:r>
              <a:rPr lang="ru-RU" dirty="0" smtClean="0"/>
              <a:t> </a:t>
            </a:r>
            <a:r>
              <a:rPr lang="ru-RU" dirty="0" err="1" smtClean="0"/>
              <a:t>мішенню</a:t>
            </a:r>
            <a:r>
              <a:rPr lang="ru-RU" dirty="0" smtClean="0"/>
              <a:t> </a:t>
            </a:r>
            <a:r>
              <a:rPr lang="ru-RU" dirty="0" err="1" smtClean="0"/>
              <a:t>карної</a:t>
            </a:r>
            <a:r>
              <a:rPr lang="ru-RU" dirty="0" smtClean="0"/>
              <a:t> </a:t>
            </a:r>
            <a:r>
              <a:rPr lang="ru-RU" dirty="0" err="1" smtClean="0"/>
              <a:t>пожежної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.</a:t>
            </a:r>
          </a:p>
          <a:p>
            <a:endParaRPr lang="en-US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smtClean="0"/>
              <a:t>роман про </a:t>
            </a:r>
            <a:r>
              <a:rPr lang="ru-RU" dirty="0" err="1" smtClean="0"/>
              <a:t>важке</a:t>
            </a:r>
            <a:r>
              <a:rPr lang="ru-RU" dirty="0" smtClean="0"/>
              <a:t> </a:t>
            </a:r>
            <a:r>
              <a:rPr lang="ru-RU" dirty="0" err="1" smtClean="0"/>
              <a:t>прозрівання</a:t>
            </a:r>
            <a:r>
              <a:rPr lang="ru-RU" dirty="0" smtClean="0"/>
              <a:t> особи в </a:t>
            </a:r>
            <a:r>
              <a:rPr lang="ru-RU" dirty="0" err="1" smtClean="0"/>
              <a:t>тоталітарному</a:t>
            </a:r>
            <a:r>
              <a:rPr lang="ru-RU" dirty="0" smtClean="0"/>
              <a:t> </a:t>
            </a:r>
            <a:r>
              <a:rPr lang="ru-RU" dirty="0" err="1" smtClean="0"/>
              <a:t>суспільстві</a:t>
            </a:r>
            <a:r>
              <a:rPr lang="ru-RU" dirty="0" smtClean="0"/>
              <a:t>. </a:t>
            </a:r>
            <a:r>
              <a:rPr lang="ru-RU" dirty="0" err="1" smtClean="0"/>
              <a:t>Пожежник</a:t>
            </a:r>
            <a:r>
              <a:rPr lang="ru-RU" dirty="0" smtClean="0"/>
              <a:t> </a:t>
            </a:r>
            <a:r>
              <a:rPr lang="ru-RU" dirty="0" err="1" smtClean="0"/>
              <a:t>Монтег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дивацтвом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таємно</a:t>
            </a:r>
            <a:r>
              <a:rPr lang="ru-RU" dirty="0" smtClean="0"/>
              <a:t> забирав книжки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домівок</a:t>
            </a:r>
            <a:r>
              <a:rPr lang="ru-RU" dirty="0" smtClean="0"/>
              <a:t>, </a:t>
            </a:r>
            <a:r>
              <a:rPr lang="ru-RU" dirty="0" err="1" smtClean="0"/>
              <a:t>призначених</a:t>
            </a:r>
            <a:r>
              <a:rPr lang="ru-RU" dirty="0" smtClean="0"/>
              <a:t> на </a:t>
            </a:r>
            <a:r>
              <a:rPr lang="ru-RU" dirty="0" err="1" smtClean="0"/>
              <a:t>повне</a:t>
            </a:r>
            <a:r>
              <a:rPr lang="ru-RU" dirty="0" smtClean="0"/>
              <a:t> </a:t>
            </a:r>
            <a:r>
              <a:rPr lang="ru-RU" dirty="0" err="1" smtClean="0"/>
              <a:t>спалення</a:t>
            </a:r>
            <a:r>
              <a:rPr lang="ru-RU" dirty="0" smtClean="0"/>
              <a:t>. </a:t>
            </a:r>
            <a:r>
              <a:rPr lang="ru-RU" dirty="0" err="1" smtClean="0"/>
              <a:t>Поштовхом</a:t>
            </a:r>
            <a:r>
              <a:rPr lang="ru-RU" dirty="0" smtClean="0"/>
              <a:t> до </a:t>
            </a:r>
            <a:r>
              <a:rPr lang="ru-RU" dirty="0" err="1" smtClean="0"/>
              <a:t>тривожних</a:t>
            </a:r>
            <a:r>
              <a:rPr lang="ru-RU" dirty="0" smtClean="0"/>
              <a:t> </a:t>
            </a:r>
            <a:r>
              <a:rPr lang="ru-RU" dirty="0" err="1" smtClean="0"/>
              <a:t>роздумів</a:t>
            </a:r>
            <a:r>
              <a:rPr lang="ru-RU" dirty="0" smtClean="0"/>
              <a:t> стала </a:t>
            </a:r>
            <a:r>
              <a:rPr lang="ru-RU" dirty="0" err="1" smtClean="0"/>
              <a:t>незвична</a:t>
            </a:r>
            <a:r>
              <a:rPr lang="ru-RU" dirty="0" smtClean="0"/>
              <a:t> </a:t>
            </a:r>
            <a:r>
              <a:rPr lang="ru-RU" dirty="0" err="1" smtClean="0"/>
              <a:t>подія</a:t>
            </a:r>
            <a:r>
              <a:rPr lang="ru-RU" dirty="0" smtClean="0"/>
              <a:t>: на </a:t>
            </a:r>
            <a:r>
              <a:rPr lang="ru-RU" dirty="0" err="1" smtClean="0"/>
              <a:t>черговому</a:t>
            </a:r>
            <a:r>
              <a:rPr lang="ru-RU" dirty="0" smtClean="0"/>
              <a:t> </a:t>
            </a:r>
            <a:r>
              <a:rPr lang="ru-RU" dirty="0" err="1" smtClean="0"/>
              <a:t>спаленні</a:t>
            </a:r>
            <a:r>
              <a:rPr lang="ru-RU" dirty="0" smtClean="0"/>
              <a:t> </a:t>
            </a:r>
            <a:r>
              <a:rPr lang="ru-RU" dirty="0" err="1" smtClean="0"/>
              <a:t>жінка</a:t>
            </a:r>
            <a:r>
              <a:rPr lang="ru-RU" dirty="0" smtClean="0"/>
              <a:t> — </a:t>
            </a:r>
            <a:r>
              <a:rPr lang="ru-RU" dirty="0" err="1" smtClean="0"/>
              <a:t>власниця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 — </a:t>
            </a:r>
            <a:r>
              <a:rPr lang="ru-RU" dirty="0" err="1" smtClean="0"/>
              <a:t>відмовилась</a:t>
            </a:r>
            <a:r>
              <a:rPr lang="ru-RU" dirty="0" smtClean="0"/>
              <a:t> </a:t>
            </a:r>
            <a:r>
              <a:rPr lang="ru-RU" dirty="0" err="1" smtClean="0"/>
              <a:t>покинути</a:t>
            </a:r>
            <a:r>
              <a:rPr lang="ru-RU" dirty="0" smtClean="0"/>
              <a:t> </a:t>
            </a:r>
            <a:r>
              <a:rPr lang="ru-RU" dirty="0" err="1" smtClean="0"/>
              <a:t>улюблені</a:t>
            </a:r>
            <a:r>
              <a:rPr lang="ru-RU" dirty="0" smtClean="0"/>
              <a:t> книжки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загинула</a:t>
            </a:r>
            <a:r>
              <a:rPr lang="ru-RU" dirty="0" smtClean="0"/>
              <a:t> в </a:t>
            </a:r>
            <a:r>
              <a:rPr lang="ru-RU" dirty="0" err="1" smtClean="0"/>
              <a:t>пожежі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Донос </a:t>
            </a:r>
            <a:r>
              <a:rPr lang="ru-RU" dirty="0" err="1" smtClean="0"/>
              <a:t>карним</a:t>
            </a:r>
            <a:r>
              <a:rPr lang="ru-RU" dirty="0" smtClean="0"/>
              <a:t> органам на </a:t>
            </a:r>
            <a:r>
              <a:rPr lang="ru-RU" dirty="0" err="1" smtClean="0"/>
              <a:t>чоловіка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утримує</a:t>
            </a:r>
            <a:r>
              <a:rPr lang="ru-RU" dirty="0" smtClean="0"/>
              <a:t> дома книжки, </a:t>
            </a:r>
            <a:r>
              <a:rPr lang="ru-RU" dirty="0" err="1" smtClean="0"/>
              <a:t>зробила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дружина Гая — </a:t>
            </a:r>
            <a:r>
              <a:rPr lang="ru-RU" dirty="0" err="1" smtClean="0"/>
              <a:t>Мілдред</a:t>
            </a:r>
            <a:r>
              <a:rPr lang="ru-RU" dirty="0" smtClean="0"/>
              <a:t>.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домівку</a:t>
            </a:r>
            <a:r>
              <a:rPr lang="ru-RU" dirty="0" smtClean="0"/>
              <a:t> </a:t>
            </a:r>
            <a:r>
              <a:rPr lang="ru-RU" dirty="0" err="1" smtClean="0"/>
              <a:t>Монтегів</a:t>
            </a:r>
            <a:r>
              <a:rPr lang="ru-RU" dirty="0" smtClean="0"/>
              <a:t> </a:t>
            </a:r>
            <a:r>
              <a:rPr lang="ru-RU" dirty="0" err="1" smtClean="0"/>
              <a:t>спалюють</a:t>
            </a:r>
            <a:r>
              <a:rPr lang="ru-RU" dirty="0" smtClean="0"/>
              <a:t> </a:t>
            </a:r>
            <a:r>
              <a:rPr lang="ru-RU" dirty="0" err="1" smtClean="0"/>
              <a:t>вщент</a:t>
            </a:r>
            <a:r>
              <a:rPr lang="ru-RU" dirty="0" smtClean="0"/>
              <a:t>. Гай </a:t>
            </a:r>
            <a:r>
              <a:rPr lang="ru-RU" dirty="0" err="1" smtClean="0"/>
              <a:t>Монтег</a:t>
            </a:r>
            <a:r>
              <a:rPr lang="ru-RU" dirty="0" smtClean="0"/>
              <a:t> </a:t>
            </a:r>
            <a:r>
              <a:rPr lang="ru-RU" dirty="0" err="1" smtClean="0"/>
              <a:t>довідався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професора</a:t>
            </a:r>
            <a:r>
              <a:rPr lang="ru-RU" dirty="0" smtClean="0"/>
              <a:t> Фабера про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відлюдників</a:t>
            </a:r>
            <a:r>
              <a:rPr lang="ru-RU" dirty="0" smtClean="0"/>
              <a:t> — </a:t>
            </a:r>
            <a:r>
              <a:rPr lang="ru-RU" dirty="0" err="1" smtClean="0"/>
              <a:t>шанувальників</a:t>
            </a:r>
            <a:r>
              <a:rPr lang="ru-RU" dirty="0" smtClean="0"/>
              <a:t> книг —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подався</a:t>
            </a:r>
            <a:r>
              <a:rPr lang="ru-RU" dirty="0" smtClean="0"/>
              <a:t> до них. </a:t>
            </a:r>
            <a:r>
              <a:rPr lang="ru-RU" dirty="0" err="1" smtClean="0"/>
              <a:t>Утопічні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скарбів</a:t>
            </a:r>
            <a:r>
              <a:rPr lang="ru-RU" dirty="0" smtClean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 для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розділяв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Бредбері</a:t>
            </a:r>
            <a:r>
              <a:rPr lang="ru-RU" dirty="0" smtClean="0"/>
              <a:t>, великий </a:t>
            </a:r>
            <a:r>
              <a:rPr lang="ru-RU" dirty="0" err="1" smtClean="0"/>
              <a:t>шанувальник</a:t>
            </a:r>
            <a:r>
              <a:rPr lang="ru-RU" dirty="0" smtClean="0"/>
              <a:t> </a:t>
            </a:r>
            <a:r>
              <a:rPr lang="ru-RU" dirty="0" err="1" smtClean="0"/>
              <a:t>бібліотек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персонажі</a:t>
            </a:r>
            <a:r>
              <a:rPr lang="ru-RU" dirty="0" smtClean="0"/>
              <a:t>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чекають</a:t>
            </a:r>
            <a:r>
              <a:rPr lang="ru-RU" dirty="0" smtClean="0"/>
              <a:t> </a:t>
            </a:r>
            <a:r>
              <a:rPr lang="ru-RU" dirty="0" err="1" smtClean="0"/>
              <a:t>героїв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прийдуть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змінять</a:t>
            </a:r>
            <a:r>
              <a:rPr lang="ru-RU" dirty="0" smtClean="0"/>
              <a:t> </a:t>
            </a:r>
            <a:r>
              <a:rPr lang="ru-RU" dirty="0" err="1" smtClean="0"/>
              <a:t>тоталітарний</a:t>
            </a:r>
            <a:r>
              <a:rPr lang="ru-RU" dirty="0" smtClean="0"/>
              <a:t> режим на </a:t>
            </a:r>
            <a:r>
              <a:rPr lang="ru-RU" dirty="0" err="1" smtClean="0"/>
              <a:t>кращий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нового 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бережуть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відлюдники</a:t>
            </a:r>
            <a:r>
              <a:rPr lang="ru-RU" dirty="0" smtClean="0"/>
              <a:t> — </a:t>
            </a:r>
            <a:r>
              <a:rPr lang="ru-RU" dirty="0" err="1" smtClean="0"/>
              <a:t>шанувальники</a:t>
            </a:r>
            <a:r>
              <a:rPr lang="ru-RU" dirty="0" smtClean="0"/>
              <a:t> книг.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http://media.filmz.ru/users/images/p_2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92696"/>
            <a:ext cx="8617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Роман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був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екранізований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1966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році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5679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FF99"/>
                </a:solidFill>
              </a:rPr>
              <a:t>Р</a:t>
            </a:r>
            <a:r>
              <a:rPr lang="ru-RU" sz="2400" dirty="0" err="1" smtClean="0">
                <a:solidFill>
                  <a:srgbClr val="FFFF99"/>
                </a:solidFill>
              </a:rPr>
              <a:t>ежисер</a:t>
            </a:r>
            <a:r>
              <a:rPr lang="ru-RU" sz="2400" dirty="0" smtClean="0">
                <a:solidFill>
                  <a:srgbClr val="FFFF99"/>
                </a:solidFill>
              </a:rPr>
              <a:t>  -</a:t>
            </a:r>
            <a:r>
              <a:rPr lang="ru-RU" sz="2400" dirty="0" smtClean="0">
                <a:solidFill>
                  <a:srgbClr val="FF0000"/>
                </a:solidFill>
              </a:rPr>
              <a:t>Франсуа </a:t>
            </a:r>
            <a:r>
              <a:rPr lang="ru-RU" sz="2400" dirty="0" err="1" smtClean="0">
                <a:solidFill>
                  <a:srgbClr val="FF0000"/>
                </a:solidFill>
              </a:rPr>
              <a:t>Трюффо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FF99"/>
                </a:solidFill>
              </a:rPr>
              <a:t>Продюсер  - </a:t>
            </a:r>
            <a:r>
              <a:rPr lang="ru-RU" sz="2400" dirty="0" err="1" smtClean="0">
                <a:solidFill>
                  <a:srgbClr val="FF0000"/>
                </a:solidFill>
              </a:rPr>
              <a:t>Льюїс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М. Аллен </a:t>
            </a:r>
          </a:p>
          <a:p>
            <a:r>
              <a:rPr lang="ru-RU" sz="2400" dirty="0" smtClean="0">
                <a:solidFill>
                  <a:srgbClr val="FFFF99"/>
                </a:solidFill>
              </a:rPr>
              <a:t>Автор </a:t>
            </a:r>
            <a:r>
              <a:rPr lang="ru-RU" sz="2400" dirty="0" err="1" smtClean="0">
                <a:solidFill>
                  <a:srgbClr val="FFFF99"/>
                </a:solidFill>
              </a:rPr>
              <a:t>сценарію</a:t>
            </a:r>
            <a:r>
              <a:rPr lang="ru-RU" sz="2400" dirty="0" smtClean="0">
                <a:solidFill>
                  <a:srgbClr val="FFFF99"/>
                </a:solidFill>
              </a:rPr>
              <a:t>  - </a:t>
            </a:r>
            <a:r>
              <a:rPr lang="ru-RU" sz="2400" dirty="0" err="1" smtClean="0">
                <a:solidFill>
                  <a:srgbClr val="FF0000"/>
                </a:solidFill>
              </a:rPr>
              <a:t>Жан-Луї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Рішар</a:t>
            </a:r>
            <a:r>
              <a:rPr lang="ru-RU" sz="2400" dirty="0" smtClean="0">
                <a:solidFill>
                  <a:srgbClr val="FF0000"/>
                </a:solidFill>
              </a:rPr>
              <a:t>, Франсуа </a:t>
            </a:r>
            <a:r>
              <a:rPr lang="ru-RU" sz="2400" dirty="0" err="1" smtClean="0">
                <a:solidFill>
                  <a:srgbClr val="FF0000"/>
                </a:solidFill>
              </a:rPr>
              <a:t>Трюффо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FF99"/>
                </a:solidFill>
              </a:rPr>
              <a:t>У </a:t>
            </a:r>
            <a:r>
              <a:rPr lang="ru-RU" sz="2400" dirty="0" err="1" smtClean="0">
                <a:solidFill>
                  <a:srgbClr val="FFFF99"/>
                </a:solidFill>
              </a:rPr>
              <a:t>головних</a:t>
            </a:r>
            <a:r>
              <a:rPr lang="ru-RU" sz="2400" dirty="0" smtClean="0">
                <a:solidFill>
                  <a:srgbClr val="FFFF99"/>
                </a:solidFill>
              </a:rPr>
              <a:t> </a:t>
            </a:r>
            <a:r>
              <a:rPr lang="ru-RU" sz="2400" dirty="0" smtClean="0">
                <a:solidFill>
                  <a:srgbClr val="FFFF99"/>
                </a:solidFill>
              </a:rPr>
              <a:t>ролях </a:t>
            </a:r>
            <a:endParaRPr lang="ru-RU" sz="2400" dirty="0" smtClean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99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Оскар </a:t>
            </a:r>
            <a:r>
              <a:rPr lang="ru-RU" sz="2400" dirty="0" smtClean="0">
                <a:solidFill>
                  <a:srgbClr val="FF0000"/>
                </a:solidFill>
              </a:rPr>
              <a:t>Вернер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99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Джулі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Крісті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99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Сиріл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Кьюсак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99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Джеремі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Спенсер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profan.su/pic/002/003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>
                <a:blipFill>
                  <a:blip r:embed="rId3"/>
                  <a:stretch>
                    <a:fillRect/>
                  </a:stretch>
                </a:blipFill>
              </a:rPr>
              <a:t>Предмети</a:t>
            </a:r>
            <a:r>
              <a:rPr lang="ru-RU" sz="3200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3200" dirty="0" err="1" smtClean="0">
                <a:blipFill>
                  <a:blip r:embed="rId3"/>
                  <a:stretch>
                    <a:fillRect/>
                  </a:stretch>
                </a:blipFill>
              </a:rPr>
              <a:t>і</a:t>
            </a:r>
            <a:r>
              <a:rPr lang="ru-RU" sz="3200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3200" dirty="0" err="1" smtClean="0">
                <a:blipFill>
                  <a:blip r:embed="rId3"/>
                  <a:stretch>
                    <a:fillRect/>
                  </a:stretch>
                </a:blipFill>
              </a:rPr>
              <a:t>явища</a:t>
            </a:r>
            <a:r>
              <a:rPr lang="ru-RU" sz="3200" dirty="0" smtClean="0">
                <a:blipFill>
                  <a:blip r:embed="rId3"/>
                  <a:stretch>
                    <a:fillRect/>
                  </a:stretch>
                </a:blipFill>
              </a:rPr>
              <a:t> , </a:t>
            </a:r>
            <a:r>
              <a:rPr lang="en-US" sz="3200" dirty="0" smtClean="0">
                <a:blipFill>
                  <a:blip r:embed="rId3"/>
                  <a:stretch>
                    <a:fillRect/>
                  </a:stretch>
                </a:blipFill>
              </a:rPr>
              <a:t/>
            </a:r>
            <a:br>
              <a:rPr lang="en-US" sz="3200" dirty="0" smtClean="0">
                <a:blipFill>
                  <a:blip r:embed="rId3"/>
                  <a:stretch>
                    <a:fillRect/>
                  </a:stretch>
                </a:blipFill>
              </a:rPr>
            </a:br>
            <a:r>
              <a:rPr lang="ru-RU" sz="3200" dirty="0" err="1" smtClean="0">
                <a:blipFill>
                  <a:blip r:embed="rId3"/>
                  <a:stretch>
                    <a:fillRect/>
                  </a:stretch>
                </a:blipFill>
              </a:rPr>
              <a:t>описані</a:t>
            </a:r>
            <a:r>
              <a:rPr lang="ru-RU" sz="3200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3200" dirty="0" smtClean="0">
                <a:blipFill>
                  <a:blip r:embed="rId3"/>
                  <a:stretch>
                    <a:fillRect/>
                  </a:stretch>
                </a:blipFill>
              </a:rPr>
              <a:t>в </a:t>
            </a:r>
            <a:r>
              <a:rPr lang="ru-RU" sz="3200" dirty="0" err="1" smtClean="0">
                <a:blipFill>
                  <a:blip r:embed="rId3"/>
                  <a:stretch>
                    <a:fillRect/>
                  </a:stretch>
                </a:blipFill>
              </a:rPr>
              <a:t>романі</a:t>
            </a:r>
            <a:r>
              <a:rPr lang="ru-RU" sz="3200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3200" dirty="0" err="1" smtClean="0">
                <a:blipFill>
                  <a:blip r:embed="rId3"/>
                  <a:stretch>
                    <a:fillRect/>
                  </a:stretch>
                </a:blipFill>
              </a:rPr>
              <a:t>і</a:t>
            </a:r>
            <a:r>
              <a:rPr lang="ru-RU" sz="3200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3200" dirty="0" err="1" smtClean="0">
                <a:blipFill>
                  <a:blip r:embed="rId3"/>
                  <a:stretch>
                    <a:fillRect/>
                  </a:stretch>
                </a:blipFill>
              </a:rPr>
              <a:t>що</a:t>
            </a:r>
            <a:r>
              <a:rPr lang="ru-RU" sz="3200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3200" dirty="0" err="1" smtClean="0">
                <a:blipFill>
                  <a:blip r:embed="rId3"/>
                  <a:stretch>
                    <a:fillRect/>
                  </a:stretch>
                </a:blipFill>
              </a:rPr>
              <a:t>з'явилися</a:t>
            </a:r>
            <a:r>
              <a:rPr lang="ru-RU" sz="3200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3200" dirty="0" err="1" smtClean="0">
                <a:blipFill>
                  <a:blip r:embed="rId3"/>
                  <a:stretch>
                    <a:fillRect/>
                  </a:stretch>
                </a:blipFill>
              </a:rPr>
              <a:t>після</a:t>
            </a:r>
            <a:r>
              <a:rPr lang="ru-RU" sz="3200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3200" dirty="0" err="1" smtClean="0">
                <a:blipFill>
                  <a:blip r:embed="rId3"/>
                  <a:stretch>
                    <a:fillRect/>
                  </a:stretch>
                </a:blipFill>
              </a:rPr>
              <a:t>його</a:t>
            </a:r>
            <a:r>
              <a:rPr lang="ru-RU" sz="3200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3200" dirty="0" err="1" smtClean="0">
                <a:blipFill>
                  <a:blip r:embed="rId3"/>
                  <a:stretch>
                    <a:fillRect/>
                  </a:stretch>
                </a:blipFill>
              </a:rPr>
              <a:t>публікації</a:t>
            </a:r>
            <a:r>
              <a:rPr lang="ru-RU" sz="3200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363272" cy="47338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99"/>
                </a:solidFill>
              </a:rPr>
              <a:t>У </a:t>
            </a:r>
            <a:r>
              <a:rPr lang="ru-RU" b="1" dirty="0" err="1" smtClean="0">
                <a:solidFill>
                  <a:srgbClr val="FFFF99"/>
                </a:solidFill>
              </a:rPr>
              <a:t>своєму</a:t>
            </a: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</a:rPr>
              <a:t>романі</a:t>
            </a: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</a:rPr>
              <a:t>Бредбері</a:t>
            </a:r>
            <a:r>
              <a:rPr lang="ru-RU" b="1" dirty="0" smtClean="0">
                <a:solidFill>
                  <a:srgbClr val="FFFF99"/>
                </a:solidFill>
              </a:rPr>
              <a:t> описав </a:t>
            </a:r>
            <a:r>
              <a:rPr lang="ru-RU" b="1" dirty="0" err="1" smtClean="0">
                <a:solidFill>
                  <a:srgbClr val="FFFF99"/>
                </a:solidFill>
              </a:rPr>
              <a:t>багато</a:t>
            </a: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</a:rPr>
              <a:t>предмети</a:t>
            </a: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</a:rPr>
              <a:t>і</a:t>
            </a: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</a:rPr>
              <a:t>явища</a:t>
            </a:r>
            <a:r>
              <a:rPr lang="ru-RU" b="1" dirty="0" smtClean="0">
                <a:solidFill>
                  <a:srgbClr val="FFFF99"/>
                </a:solidFill>
              </a:rPr>
              <a:t> , </a:t>
            </a:r>
            <a:r>
              <a:rPr lang="ru-RU" b="1" dirty="0" err="1" smtClean="0">
                <a:solidFill>
                  <a:srgbClr val="FFFF99"/>
                </a:solidFill>
              </a:rPr>
              <a:t>що</a:t>
            </a:r>
            <a:endParaRPr lang="en-US" b="1" dirty="0" smtClean="0">
              <a:solidFill>
                <a:srgbClr val="FFFF99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rgbClr val="FFFF99"/>
                </a:solidFill>
              </a:rPr>
              <a:t>з'явилися</a:t>
            </a: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b="1" dirty="0" smtClean="0">
                <a:solidFill>
                  <a:srgbClr val="FFFF99"/>
                </a:solidFill>
              </a:rPr>
              <a:t>в </a:t>
            </a:r>
            <a:r>
              <a:rPr lang="ru-RU" b="1" dirty="0" err="1" smtClean="0">
                <a:solidFill>
                  <a:srgbClr val="FFFF99"/>
                </a:solidFill>
              </a:rPr>
              <a:t>житті</a:t>
            </a:r>
            <a:r>
              <a:rPr lang="ru-RU" b="1" dirty="0" smtClean="0">
                <a:solidFill>
                  <a:srgbClr val="FFFF99"/>
                </a:solidFill>
              </a:rPr>
              <a:t> людей </a:t>
            </a:r>
            <a:r>
              <a:rPr lang="ru-RU" b="1" dirty="0" err="1" smtClean="0">
                <a:solidFill>
                  <a:srgbClr val="FFFF99"/>
                </a:solidFill>
              </a:rPr>
              <a:t>після</a:t>
            </a: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</a:rPr>
              <a:t>опублікування</a:t>
            </a: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</a:rPr>
              <a:t>твору</a:t>
            </a:r>
            <a:r>
              <a:rPr lang="ru-RU" b="1" dirty="0" smtClean="0">
                <a:solidFill>
                  <a:srgbClr val="FFFF99"/>
                </a:solidFill>
              </a:rPr>
              <a:t> в 1953 </a:t>
            </a:r>
            <a:r>
              <a:rPr lang="ru-RU" b="1" dirty="0" err="1" smtClean="0">
                <a:solidFill>
                  <a:srgbClr val="FFFF99"/>
                </a:solidFill>
              </a:rPr>
              <a:t>році</a:t>
            </a:r>
            <a:r>
              <a:rPr lang="ru-RU" b="1" dirty="0" smtClean="0">
                <a:solidFill>
                  <a:srgbClr val="FFFF99"/>
                </a:solidFill>
              </a:rPr>
              <a:t> :</a:t>
            </a:r>
          </a:p>
          <a:p>
            <a:endParaRPr lang="ru-RU" dirty="0" smtClean="0">
              <a:solidFill>
                <a:srgbClr val="FFFF99"/>
              </a:solidFill>
            </a:endParaRPr>
          </a:p>
          <a:p>
            <a:r>
              <a:rPr lang="ru-RU" b="1" dirty="0" err="1" smtClean="0">
                <a:solidFill>
                  <a:srgbClr val="FFFF99"/>
                </a:solidFill>
              </a:rPr>
              <a:t>Радіоприймачі</a:t>
            </a:r>
            <a:r>
              <a:rPr lang="ru-RU" b="1" dirty="0" smtClean="0">
                <a:solidFill>
                  <a:srgbClr val="FFFF99"/>
                </a:solidFill>
              </a:rPr>
              <a:t> типу «Ракушка» </a:t>
            </a:r>
            <a:r>
              <a:rPr lang="ru-RU" dirty="0" smtClean="0">
                <a:solidFill>
                  <a:srgbClr val="FFFF99"/>
                </a:solidFill>
              </a:rPr>
              <a:t>- аналог </a:t>
            </a:r>
            <a:r>
              <a:rPr lang="ru-RU" dirty="0" err="1" smtClean="0">
                <a:solidFill>
                  <a:srgbClr val="FFFF99"/>
                </a:solidFill>
              </a:rPr>
              <a:t>сучасних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портативних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радіоприймачів</a:t>
            </a:r>
            <a:r>
              <a:rPr lang="ru-RU" dirty="0" smtClean="0">
                <a:solidFill>
                  <a:srgbClr val="FFFF99"/>
                </a:solidFill>
              </a:rPr>
              <a:t> , перша модель </a:t>
            </a:r>
            <a:r>
              <a:rPr lang="ru-RU" dirty="0" err="1" smtClean="0">
                <a:solidFill>
                  <a:srgbClr val="FFFF99"/>
                </a:solidFill>
              </a:rPr>
              <a:t>яких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з'явилася</a:t>
            </a:r>
            <a:r>
              <a:rPr lang="ru-RU" dirty="0" smtClean="0">
                <a:solidFill>
                  <a:srgbClr val="FFFF99"/>
                </a:solidFill>
              </a:rPr>
              <a:t> в 1979 </a:t>
            </a:r>
            <a:r>
              <a:rPr lang="ru-RU" dirty="0" err="1" smtClean="0">
                <a:solidFill>
                  <a:srgbClr val="FFFF99"/>
                </a:solidFill>
              </a:rPr>
              <a:t>році</a:t>
            </a:r>
            <a:r>
              <a:rPr lang="ru-RU" dirty="0" smtClean="0">
                <a:solidFill>
                  <a:srgbClr val="FFFF99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99"/>
                </a:solidFill>
              </a:rPr>
              <a:t>У </a:t>
            </a:r>
            <a:r>
              <a:rPr lang="ru-RU" dirty="0" err="1" smtClean="0">
                <a:solidFill>
                  <a:srgbClr val="FFFF99"/>
                </a:solidFill>
              </a:rPr>
              <a:t>житті</a:t>
            </a:r>
            <a:r>
              <a:rPr lang="ru-RU" dirty="0" smtClean="0">
                <a:solidFill>
                  <a:srgbClr val="FFFF99"/>
                </a:solidFill>
              </a:rPr>
              <a:t> людей </a:t>
            </a:r>
            <a:r>
              <a:rPr lang="ru-RU" dirty="0" err="1" smtClean="0">
                <a:solidFill>
                  <a:srgbClr val="FFFF99"/>
                </a:solidFill>
              </a:rPr>
              <a:t>майбутнього</a:t>
            </a:r>
            <a:r>
              <a:rPr lang="ru-RU" dirty="0" smtClean="0">
                <a:solidFill>
                  <a:srgbClr val="FFFF99"/>
                </a:solidFill>
              </a:rPr>
              <a:t> , </a:t>
            </a:r>
            <a:r>
              <a:rPr lang="ru-RU" dirty="0" err="1" smtClean="0">
                <a:solidFill>
                  <a:srgbClr val="FFFF99"/>
                </a:solidFill>
              </a:rPr>
              <a:t>описаного</a:t>
            </a:r>
            <a:r>
              <a:rPr lang="ru-RU" dirty="0" smtClean="0">
                <a:solidFill>
                  <a:srgbClr val="FFFF99"/>
                </a:solidFill>
              </a:rPr>
              <a:t> в </a:t>
            </a:r>
            <a:r>
              <a:rPr lang="ru-RU" dirty="0" err="1" smtClean="0">
                <a:solidFill>
                  <a:srgbClr val="FFFF99"/>
                </a:solidFill>
              </a:rPr>
              <a:t>романі</a:t>
            </a:r>
            <a:r>
              <a:rPr lang="ru-RU" dirty="0" smtClean="0">
                <a:solidFill>
                  <a:srgbClr val="FFFF99"/>
                </a:solidFill>
              </a:rPr>
              <a:t> , </a:t>
            </a:r>
            <a:r>
              <a:rPr lang="ru-RU" dirty="0" err="1" smtClean="0">
                <a:solidFill>
                  <a:srgbClr val="FFFF99"/>
                </a:solidFill>
              </a:rPr>
              <a:t>велике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місце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займає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</a:rPr>
              <a:t>телебачення</a:t>
            </a:r>
            <a:r>
              <a:rPr lang="ru-RU" dirty="0" smtClean="0">
                <a:solidFill>
                  <a:srgbClr val="FFFF99"/>
                </a:solidFill>
              </a:rPr>
              <a:t> . У </a:t>
            </a:r>
            <a:r>
              <a:rPr lang="ru-RU" dirty="0" err="1" smtClean="0">
                <a:solidFill>
                  <a:srgbClr val="FFFF99"/>
                </a:solidFill>
              </a:rPr>
              <a:t>романі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представлені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різні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моделі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телевізорів</a:t>
            </a:r>
            <a:r>
              <a:rPr lang="ru-RU" dirty="0" smtClean="0">
                <a:solidFill>
                  <a:srgbClr val="FFFF99"/>
                </a:solidFill>
              </a:rPr>
              <a:t> - </a:t>
            </a:r>
            <a:r>
              <a:rPr lang="ru-RU" dirty="0" err="1" smtClean="0">
                <a:solidFill>
                  <a:srgbClr val="FFFF99"/>
                </a:solidFill>
              </a:rPr>
              <a:t>починаючи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від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величезних</a:t>
            </a:r>
            <a:r>
              <a:rPr lang="ru-RU" dirty="0" smtClean="0">
                <a:solidFill>
                  <a:srgbClr val="FFFF99"/>
                </a:solidFill>
              </a:rPr>
              <a:t> « </a:t>
            </a:r>
            <a:r>
              <a:rPr lang="ru-RU" dirty="0" err="1" smtClean="0">
                <a:solidFill>
                  <a:srgbClr val="FFFF99"/>
                </a:solidFill>
              </a:rPr>
              <a:t>телевізійних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стін</a:t>
            </a:r>
            <a:r>
              <a:rPr lang="ru-RU" dirty="0" smtClean="0">
                <a:solidFill>
                  <a:srgbClr val="FFFF99"/>
                </a:solidFill>
              </a:rPr>
              <a:t>» </a:t>
            </a:r>
            <a:r>
              <a:rPr lang="ru-RU" dirty="0" err="1" smtClean="0">
                <a:solidFill>
                  <a:srgbClr val="FFFF99"/>
                </a:solidFill>
              </a:rPr>
              <a:t>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закінчуючи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мініатюрними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переносними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екранами</a:t>
            </a:r>
            <a:r>
              <a:rPr lang="ru-RU" dirty="0" smtClean="0">
                <a:solidFill>
                  <a:srgbClr val="FFFF99"/>
                </a:solidFill>
              </a:rPr>
              <a:t>. У </a:t>
            </a:r>
            <a:r>
              <a:rPr lang="ru-RU" dirty="0" err="1" smtClean="0">
                <a:solidFill>
                  <a:srgbClr val="FFFF99"/>
                </a:solidFill>
              </a:rPr>
              <a:t>тексті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згадується</a:t>
            </a:r>
            <a:r>
              <a:rPr lang="ru-RU" dirty="0" smtClean="0">
                <a:solidFill>
                  <a:srgbClr val="FFFF99"/>
                </a:solidFill>
              </a:rPr>
              <a:t> , </a:t>
            </a:r>
            <a:r>
              <a:rPr lang="ru-RU" dirty="0" err="1" smtClean="0">
                <a:solidFill>
                  <a:srgbClr val="FFFF99"/>
                </a:solidFill>
              </a:rPr>
              <a:t>що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зображення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передається</a:t>
            </a:r>
            <a:r>
              <a:rPr lang="ru-RU" dirty="0" smtClean="0">
                <a:solidFill>
                  <a:srgbClr val="FFFF99"/>
                </a:solidFill>
              </a:rPr>
              <a:t> на </a:t>
            </a:r>
            <a:r>
              <a:rPr lang="ru-RU" dirty="0" err="1" smtClean="0">
                <a:solidFill>
                  <a:srgbClr val="FFFF99"/>
                </a:solidFill>
              </a:rPr>
              <a:t>екрані</a:t>
            </a:r>
            <a:r>
              <a:rPr lang="ru-RU" dirty="0" smtClean="0">
                <a:solidFill>
                  <a:srgbClr val="FFFF99"/>
                </a:solidFill>
              </a:rPr>
              <a:t> « в </a:t>
            </a:r>
            <a:r>
              <a:rPr lang="ru-RU" dirty="0" err="1" smtClean="0">
                <a:solidFill>
                  <a:srgbClr val="FFFF99"/>
                </a:solidFill>
              </a:rPr>
              <a:t>кольорі</a:t>
            </a:r>
            <a:r>
              <a:rPr lang="ru-RU" dirty="0" smtClean="0">
                <a:solidFill>
                  <a:srgbClr val="FFFF99"/>
                </a:solidFill>
              </a:rPr>
              <a:t> та </a:t>
            </a:r>
            <a:r>
              <a:rPr lang="ru-RU" dirty="0" err="1" smtClean="0">
                <a:solidFill>
                  <a:srgbClr val="FFFF99"/>
                </a:solidFill>
              </a:rPr>
              <a:t>об'ємі</a:t>
            </a:r>
            <a:r>
              <a:rPr lang="ru-RU" dirty="0" smtClean="0">
                <a:solidFill>
                  <a:srgbClr val="FFFF99"/>
                </a:solidFill>
              </a:rPr>
              <a:t> » , </a:t>
            </a:r>
            <a:r>
              <a:rPr lang="ru-RU" dirty="0" err="1" smtClean="0">
                <a:solidFill>
                  <a:srgbClr val="FFFF99"/>
                </a:solidFill>
              </a:rPr>
              <a:t>тобто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діє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b="1" dirty="0" err="1" smtClean="0"/>
              <a:t>кольорове</a:t>
            </a:r>
            <a:r>
              <a:rPr lang="ru-RU" b="1" dirty="0" smtClean="0"/>
              <a:t> </a:t>
            </a:r>
            <a:r>
              <a:rPr lang="ru-RU" b="1" dirty="0" err="1" smtClean="0"/>
              <a:t>телебачення</a:t>
            </a:r>
            <a:r>
              <a:rPr lang="ru-RU" b="1" dirty="0" smtClean="0"/>
              <a:t> (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впровадження</a:t>
            </a:r>
            <a:r>
              <a:rPr lang="ru-RU" b="1" dirty="0" smtClean="0"/>
              <a:t> в США </a:t>
            </a:r>
            <a:r>
              <a:rPr lang="ru-RU" b="1" dirty="0" err="1" smtClean="0"/>
              <a:t>почалося</a:t>
            </a:r>
            <a:r>
              <a:rPr lang="ru-RU" b="1" dirty="0" smtClean="0"/>
              <a:t> в </a:t>
            </a:r>
            <a:r>
              <a:rPr lang="ru-RU" b="1" dirty="0" err="1" smtClean="0"/>
              <a:t>рік</a:t>
            </a:r>
            <a:r>
              <a:rPr lang="ru-RU" b="1" dirty="0" smtClean="0"/>
              <a:t> </a:t>
            </a:r>
            <a:r>
              <a:rPr lang="ru-RU" b="1" dirty="0" err="1" smtClean="0"/>
              <a:t>написання</a:t>
            </a:r>
            <a:r>
              <a:rPr lang="ru-RU" b="1" dirty="0" smtClean="0"/>
              <a:t> роману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завершилося</a:t>
            </a:r>
            <a:r>
              <a:rPr lang="ru-RU" b="1" dirty="0" smtClean="0"/>
              <a:t> 10-15 </a:t>
            </a:r>
            <a:r>
              <a:rPr lang="ru-RU" b="1" dirty="0" err="1" smtClean="0"/>
              <a:t>років</a:t>
            </a:r>
            <a:r>
              <a:rPr lang="ru-RU" b="1" dirty="0" smtClean="0"/>
              <a:t> по тому , в 1960 -</a:t>
            </a:r>
            <a:r>
              <a:rPr lang="ru-RU" b="1" dirty="0" err="1" smtClean="0"/>
              <a:t>ті</a:t>
            </a:r>
            <a:r>
              <a:rPr lang="ru-RU" b="1" dirty="0" smtClean="0"/>
              <a:t> роки ),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підтримує</a:t>
            </a:r>
            <a:r>
              <a:rPr lang="ru-RU" b="1" dirty="0" smtClean="0"/>
              <a:t> 3</a:t>
            </a:r>
            <a:r>
              <a:rPr lang="fr-FR" b="1" dirty="0" smtClean="0"/>
              <a:t>D-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.</a:t>
            </a:r>
          </a:p>
          <a:p>
            <a:r>
              <a:rPr lang="ru-RU" b="1" dirty="0" smtClean="0">
                <a:solidFill>
                  <a:srgbClr val="FFFF99"/>
                </a:solidFill>
              </a:rPr>
              <a:t>«</a:t>
            </a:r>
            <a:r>
              <a:rPr lang="ru-RU" b="1" dirty="0" err="1" smtClean="0"/>
              <a:t>Телевізійні</a:t>
            </a:r>
            <a:r>
              <a:rPr lang="ru-RU" b="1" dirty="0" smtClean="0"/>
              <a:t> </a:t>
            </a:r>
            <a:r>
              <a:rPr lang="ru-RU" b="1" dirty="0" err="1" smtClean="0"/>
              <a:t>стіни</a:t>
            </a:r>
            <a:r>
              <a:rPr lang="ru-RU" b="1" dirty="0" smtClean="0"/>
              <a:t>» - аналог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плоских </a:t>
            </a:r>
            <a:r>
              <a:rPr lang="ru-RU" b="1" dirty="0" err="1" smtClean="0"/>
              <a:t>телевізійних</a:t>
            </a:r>
            <a:r>
              <a:rPr lang="ru-RU" b="1" dirty="0" smtClean="0"/>
              <a:t> панелей 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з'явилися</a:t>
            </a:r>
            <a:r>
              <a:rPr lang="ru-RU" b="1" dirty="0" smtClean="0"/>
              <a:t> на </a:t>
            </a:r>
            <a:r>
              <a:rPr lang="ru-RU" b="1" dirty="0" err="1" smtClean="0"/>
              <a:t>рубежі</a:t>
            </a:r>
            <a:r>
              <a:rPr lang="ru-RU" b="1" dirty="0" smtClean="0"/>
              <a:t> </a:t>
            </a:r>
            <a:r>
              <a:rPr lang="fr-FR" b="1" dirty="0" smtClean="0"/>
              <a:t>XX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fr-FR" b="1" dirty="0" smtClean="0"/>
              <a:t>XXI </a:t>
            </a:r>
            <a:r>
              <a:rPr lang="ru-RU" b="1" dirty="0" err="1" smtClean="0"/>
              <a:t>століття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Банкомати</a:t>
            </a:r>
            <a:r>
              <a:rPr lang="ru-RU" b="1" dirty="0" smtClean="0"/>
              <a:t> - </a:t>
            </a:r>
            <a:r>
              <a:rPr lang="ru-RU" b="1" dirty="0" err="1" smtClean="0"/>
              <a:t>цілодобовий</a:t>
            </a:r>
            <a:r>
              <a:rPr lang="ru-RU" b="1" dirty="0" smtClean="0"/>
              <a:t> банк , в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отримати</a:t>
            </a:r>
            <a:r>
              <a:rPr lang="ru-RU" b="1" dirty="0" smtClean="0"/>
              <a:t> </a:t>
            </a:r>
            <a:r>
              <a:rPr lang="ru-RU" b="1" dirty="0" err="1" smtClean="0"/>
              <a:t>готівку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> </a:t>
            </a:r>
            <a:r>
              <a:rPr lang="ru-RU" b="1" dirty="0" err="1" smtClean="0"/>
              <a:t>обслуговують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uxfon.com/pic/201203/1920x1080/luxfon.com-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12768" cy="506320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>
                <a:blipFill>
                  <a:blip r:embed="rId3"/>
                  <a:stretch>
                    <a:fillRect/>
                  </a:stretch>
                </a:blipFill>
              </a:rPr>
              <a:t>Рей Ду́ґлас Бре́дбері</a:t>
            </a:r>
            <a:endParaRPr lang="ru-RU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pic>
        <p:nvPicPr>
          <p:cNvPr id="176130" name="Picture 2" descr="http://dic.academic.ru/pictures/wiki/files/82/Ray_Bradbury_(197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460" y="1196752"/>
            <a:ext cx="3181738" cy="4392488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6132" name="Picture 4" descr="http://www.forbes.ru/sites/default/files/imagecache/photogallery-photo/gallery/08_1068304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24744"/>
            <a:ext cx="3195907" cy="4464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835696" y="6021288"/>
            <a:ext cx="5796136" cy="66335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uk-UA" sz="3200" b="1" dirty="0" smtClean="0">
                <a:ln w="50800"/>
                <a:blipFill>
                  <a:blip r:embed="rId3"/>
                  <a:stretch>
                    <a:fillRect/>
                  </a:stretch>
                </a:blipFill>
              </a:rPr>
              <a:t>22 серпня 1920- 5 червня 2012</a:t>
            </a:r>
            <a:endParaRPr lang="ru-RU" sz="3200" b="1" dirty="0">
              <a:ln w="50800"/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uxfon.com/pic/201203/1920x1080/luxfon.com-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77909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Дитинство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312368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FF99"/>
              </a:buClr>
            </a:pPr>
            <a:r>
              <a:rPr lang="ru-RU" dirty="0" smtClean="0">
                <a:solidFill>
                  <a:srgbClr val="FFFF99"/>
                </a:solidFill>
              </a:rPr>
              <a:t>Рей Дуглас </a:t>
            </a:r>
            <a:r>
              <a:rPr lang="ru-RU" dirty="0" err="1" smtClean="0">
                <a:solidFill>
                  <a:srgbClr val="FFFF99"/>
                </a:solidFill>
              </a:rPr>
              <a:t>Бредбері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народився</a:t>
            </a:r>
            <a:r>
              <a:rPr lang="ru-RU" dirty="0" smtClean="0">
                <a:solidFill>
                  <a:srgbClr val="FFFF99"/>
                </a:solidFill>
              </a:rPr>
              <a:t> у </a:t>
            </a:r>
            <a:r>
              <a:rPr lang="ru-RU" dirty="0" err="1" smtClean="0">
                <a:solidFill>
                  <a:srgbClr val="FFFF99"/>
                </a:solidFill>
              </a:rPr>
              <a:t>містечку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Вокіґен</a:t>
            </a:r>
            <a:r>
              <a:rPr lang="ru-RU" dirty="0" smtClean="0">
                <a:solidFill>
                  <a:srgbClr val="FFFF99"/>
                </a:solidFill>
              </a:rPr>
              <a:t>, </a:t>
            </a:r>
            <a:r>
              <a:rPr lang="ru-RU" dirty="0" err="1" smtClean="0">
                <a:solidFill>
                  <a:srgbClr val="FFFF99"/>
                </a:solidFill>
              </a:rPr>
              <a:t>Іллінойс</a:t>
            </a:r>
            <a:r>
              <a:rPr lang="ru-RU" dirty="0" smtClean="0">
                <a:solidFill>
                  <a:srgbClr val="FFFF99"/>
                </a:solidFill>
              </a:rPr>
              <a:t>, </a:t>
            </a:r>
            <a:r>
              <a:rPr lang="ru-RU" dirty="0" err="1" smtClean="0">
                <a:solidFill>
                  <a:srgbClr val="FFFF99"/>
                </a:solidFill>
              </a:rPr>
              <a:t>у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сім'ї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шведської</a:t>
            </a:r>
            <a:r>
              <a:rPr lang="ru-RU" dirty="0" smtClean="0">
                <a:solidFill>
                  <a:srgbClr val="FFFF99"/>
                </a:solidFill>
              </a:rPr>
              <a:t> </a:t>
            </a:r>
            <a:r>
              <a:rPr lang="ru-RU" dirty="0" err="1" smtClean="0">
                <a:solidFill>
                  <a:srgbClr val="FFFF99"/>
                </a:solidFill>
                <a:hlinkClick r:id="rId4" tooltip="Імміграція"/>
              </a:rPr>
              <a:t>імігрантки</a:t>
            </a:r>
            <a:r>
              <a:rPr lang="ru-RU" dirty="0" smtClean="0">
                <a:solidFill>
                  <a:srgbClr val="FFFF99"/>
                </a:solidFill>
              </a:rPr>
              <a:t>, </a:t>
            </a:r>
            <a:r>
              <a:rPr lang="ru-RU" dirty="0" err="1" smtClean="0">
                <a:solidFill>
                  <a:srgbClr val="FFFF99"/>
                </a:solidFill>
              </a:rPr>
              <a:t>і</a:t>
            </a:r>
            <a:r>
              <a:rPr lang="ru-RU" dirty="0" smtClean="0">
                <a:solidFill>
                  <a:srgbClr val="FFFF99"/>
                </a:solidFill>
              </a:rPr>
              <a:t> Леонарда </a:t>
            </a:r>
            <a:r>
              <a:rPr lang="ru-RU" dirty="0" err="1" smtClean="0">
                <a:solidFill>
                  <a:srgbClr val="FFFF99"/>
                </a:solidFill>
              </a:rPr>
              <a:t>Сполдінг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Бредбері</a:t>
            </a:r>
            <a:r>
              <a:rPr lang="ru-RU" dirty="0" smtClean="0">
                <a:solidFill>
                  <a:srgbClr val="FFFF99"/>
                </a:solidFill>
              </a:rPr>
              <a:t> — </a:t>
            </a:r>
            <a:r>
              <a:rPr lang="ru-RU" dirty="0" err="1" smtClean="0">
                <a:solidFill>
                  <a:srgbClr val="FFFF99"/>
                </a:solidFill>
              </a:rPr>
              <a:t>телефоніста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англійського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походження</a:t>
            </a:r>
            <a:r>
              <a:rPr lang="ru-RU" dirty="0" smtClean="0">
                <a:solidFill>
                  <a:srgbClr val="FFFF99"/>
                </a:solidFill>
              </a:rPr>
              <a:t>. </a:t>
            </a:r>
            <a:endParaRPr lang="en-US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ru-RU" dirty="0" smtClean="0">
                <a:solidFill>
                  <a:srgbClr val="FFFF99"/>
                </a:solidFill>
              </a:rPr>
              <a:t>Хлопчика </a:t>
            </a:r>
            <a:r>
              <a:rPr lang="ru-RU" dirty="0" err="1" smtClean="0">
                <a:solidFill>
                  <a:srgbClr val="FFFF99"/>
                </a:solidFill>
              </a:rPr>
              <a:t>заохочували</a:t>
            </a:r>
            <a:r>
              <a:rPr lang="ru-RU" dirty="0" smtClean="0">
                <a:solidFill>
                  <a:srgbClr val="FFFF99"/>
                </a:solidFill>
              </a:rPr>
              <a:t> до </a:t>
            </a:r>
            <a:r>
              <a:rPr lang="ru-RU" dirty="0" err="1" smtClean="0">
                <a:solidFill>
                  <a:srgbClr val="FFFF99"/>
                </a:solidFill>
              </a:rPr>
              <a:t>читання</a:t>
            </a:r>
            <a:r>
              <a:rPr lang="ru-RU" dirty="0" smtClean="0">
                <a:solidFill>
                  <a:srgbClr val="FFFF99"/>
                </a:solidFill>
              </a:rPr>
              <a:t> — </a:t>
            </a:r>
            <a:r>
              <a:rPr lang="ru-RU" dirty="0" err="1" smtClean="0">
                <a:solidFill>
                  <a:srgbClr val="FFFF99"/>
                </a:solidFill>
              </a:rPr>
              <a:t>чимало</a:t>
            </a:r>
            <a:r>
              <a:rPr lang="ru-RU" dirty="0" smtClean="0">
                <a:solidFill>
                  <a:srgbClr val="FFFF99"/>
                </a:solidFill>
              </a:rPr>
              <a:t> часу </a:t>
            </a:r>
            <a:r>
              <a:rPr lang="ru-RU" dirty="0" err="1" smtClean="0">
                <a:solidFill>
                  <a:srgbClr val="FFFF99"/>
                </a:solidFill>
              </a:rPr>
              <a:t>він</a:t>
            </a:r>
            <a:r>
              <a:rPr lang="ru-RU" dirty="0" smtClean="0">
                <a:solidFill>
                  <a:srgbClr val="FFFF99"/>
                </a:solidFill>
              </a:rPr>
              <a:t> проводив у </a:t>
            </a:r>
            <a:r>
              <a:rPr lang="ru-RU" dirty="0" err="1" smtClean="0">
                <a:solidFill>
                  <a:srgbClr val="FFFF99"/>
                </a:solidFill>
              </a:rPr>
              <a:t>місцевій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бібліотеці</a:t>
            </a:r>
            <a:r>
              <a:rPr lang="ru-RU" dirty="0" smtClean="0">
                <a:solidFill>
                  <a:srgbClr val="FFFF99"/>
                </a:solidFill>
              </a:rPr>
              <a:t>. </a:t>
            </a:r>
            <a:r>
              <a:rPr lang="ru-RU" dirty="0" err="1" smtClean="0">
                <a:solidFill>
                  <a:srgbClr val="FFFF99"/>
                </a:solidFill>
              </a:rPr>
              <a:t>Саме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тоді</a:t>
            </a:r>
            <a:r>
              <a:rPr lang="ru-RU" dirty="0" smtClean="0">
                <a:solidFill>
                  <a:srgbClr val="FFFF99"/>
                </a:solidFill>
              </a:rPr>
              <a:t>, у </a:t>
            </a:r>
            <a:r>
              <a:rPr lang="ru-RU" dirty="0" err="1" smtClean="0">
                <a:solidFill>
                  <a:srgbClr val="FFFF99"/>
                </a:solidFill>
              </a:rPr>
              <a:t>віці</a:t>
            </a:r>
            <a:r>
              <a:rPr lang="ru-RU" dirty="0" smtClean="0">
                <a:solidFill>
                  <a:srgbClr val="FFFF99"/>
                </a:solidFill>
              </a:rPr>
              <a:t> 12 </a:t>
            </a:r>
            <a:r>
              <a:rPr lang="ru-RU" dirty="0" err="1" smtClean="0">
                <a:solidFill>
                  <a:srgbClr val="FFFF99"/>
                </a:solidFill>
              </a:rPr>
              <a:t>років</a:t>
            </a:r>
            <a:r>
              <a:rPr lang="ru-RU" dirty="0" smtClean="0">
                <a:solidFill>
                  <a:srgbClr val="FFFF99"/>
                </a:solidFill>
              </a:rPr>
              <a:t>, Рей почав </a:t>
            </a:r>
            <a:r>
              <a:rPr lang="ru-RU" dirty="0" err="1" smtClean="0">
                <a:solidFill>
                  <a:srgbClr val="FFFF99"/>
                </a:solidFill>
              </a:rPr>
              <a:t>думати</a:t>
            </a:r>
            <a:r>
              <a:rPr lang="ru-RU" dirty="0" smtClean="0">
                <a:solidFill>
                  <a:srgbClr val="FFFF99"/>
                </a:solidFill>
              </a:rPr>
              <a:t> про </a:t>
            </a:r>
            <a:r>
              <a:rPr lang="ru-RU" dirty="0" err="1" smtClean="0">
                <a:solidFill>
                  <a:srgbClr val="FFFF99"/>
                </a:solidFill>
              </a:rPr>
              <a:t>кар'єру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письменника</a:t>
            </a:r>
            <a:r>
              <a:rPr lang="ru-RU" dirty="0" smtClean="0">
                <a:solidFill>
                  <a:srgbClr val="FFFF99"/>
                </a:solidFill>
              </a:rPr>
              <a:t>. </a:t>
            </a:r>
            <a:endParaRPr lang="fr-FR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ru-RU" dirty="0" smtClean="0">
                <a:solidFill>
                  <a:srgbClr val="FFFF99"/>
                </a:solidFill>
              </a:rPr>
              <a:t>Про </a:t>
            </a:r>
            <a:r>
              <a:rPr lang="ru-RU" dirty="0" err="1" smtClean="0">
                <a:solidFill>
                  <a:srgbClr val="FFFF99"/>
                </a:solidFill>
              </a:rPr>
              <a:t>свої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дитячі</a:t>
            </a:r>
            <a:r>
              <a:rPr lang="ru-RU" dirty="0" smtClean="0">
                <a:solidFill>
                  <a:srgbClr val="FFFF99"/>
                </a:solidFill>
              </a:rPr>
              <a:t> роки </a:t>
            </a:r>
            <a:r>
              <a:rPr lang="ru-RU" dirty="0" err="1" smtClean="0">
                <a:solidFill>
                  <a:srgbClr val="FFFF99"/>
                </a:solidFill>
              </a:rPr>
              <a:t>він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збереже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враження</a:t>
            </a:r>
            <a:r>
              <a:rPr lang="ru-RU" dirty="0" smtClean="0">
                <a:solidFill>
                  <a:srgbClr val="FFFF99"/>
                </a:solidFill>
              </a:rPr>
              <a:t> у «</a:t>
            </a:r>
            <a:r>
              <a:rPr lang="ru-RU" dirty="0" err="1" smtClean="0">
                <a:solidFill>
                  <a:srgbClr val="FFFF99"/>
                </a:solidFill>
              </a:rPr>
              <a:t>Кульбабовому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вині</a:t>
            </a:r>
            <a:r>
              <a:rPr lang="ru-RU" dirty="0" smtClean="0">
                <a:solidFill>
                  <a:srgbClr val="FFFF99"/>
                </a:solidFill>
              </a:rPr>
              <a:t>» (</a:t>
            </a:r>
            <a:r>
              <a:rPr lang="fr-FR" dirty="0" smtClean="0">
                <a:solidFill>
                  <a:srgbClr val="FFFF99"/>
                </a:solidFill>
              </a:rPr>
              <a:t>Dandelion Wine).</a:t>
            </a:r>
            <a:endParaRPr lang="ru-RU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ru-RU" dirty="0" smtClean="0">
                <a:solidFill>
                  <a:srgbClr val="FFFF99"/>
                </a:solidFill>
              </a:rPr>
              <a:t>Коли </a:t>
            </a:r>
            <a:r>
              <a:rPr lang="ru-RU" dirty="0" err="1" smtClean="0">
                <a:solidFill>
                  <a:srgbClr val="FFFF99"/>
                </a:solidFill>
              </a:rPr>
              <a:t>Бредбері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виповнюється</a:t>
            </a:r>
            <a:r>
              <a:rPr lang="ru-RU" dirty="0" smtClean="0">
                <a:solidFill>
                  <a:srgbClr val="FFFF99"/>
                </a:solidFill>
              </a:rPr>
              <a:t> 6 </a:t>
            </a:r>
            <a:r>
              <a:rPr lang="ru-RU" dirty="0" err="1" smtClean="0">
                <a:solidFill>
                  <a:srgbClr val="FFFF99"/>
                </a:solidFill>
              </a:rPr>
              <a:t>років</a:t>
            </a:r>
            <a:r>
              <a:rPr lang="ru-RU" dirty="0" smtClean="0">
                <a:solidFill>
                  <a:srgbClr val="FFFF99"/>
                </a:solidFill>
              </a:rPr>
              <a:t>, </a:t>
            </a:r>
            <a:r>
              <a:rPr lang="ru-RU" dirty="0" err="1" smtClean="0">
                <a:solidFill>
                  <a:srgbClr val="FFFF99"/>
                </a:solidFill>
              </a:rPr>
              <a:t>сім'я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здійснює</a:t>
            </a:r>
            <a:r>
              <a:rPr lang="ru-RU" dirty="0" smtClean="0">
                <a:solidFill>
                  <a:srgbClr val="FFFF99"/>
                </a:solidFill>
              </a:rPr>
              <a:t> ряд </a:t>
            </a:r>
            <a:r>
              <a:rPr lang="ru-RU" dirty="0" err="1" smtClean="0">
                <a:solidFill>
                  <a:srgbClr val="FFFF99"/>
                </a:solidFill>
              </a:rPr>
              <a:t>переїздів</a:t>
            </a:r>
            <a:r>
              <a:rPr lang="ru-RU" dirty="0" smtClean="0">
                <a:solidFill>
                  <a:srgbClr val="FFFF99"/>
                </a:solidFill>
              </a:rPr>
              <a:t>, </a:t>
            </a:r>
            <a:r>
              <a:rPr lang="ru-RU" dirty="0" err="1" smtClean="0">
                <a:solidFill>
                  <a:srgbClr val="FFFF99"/>
                </a:solidFill>
              </a:rPr>
              <a:t>врешті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осідаючи</a:t>
            </a:r>
            <a:r>
              <a:rPr lang="ru-RU" dirty="0" smtClean="0">
                <a:solidFill>
                  <a:srgbClr val="FFFF99"/>
                </a:solidFill>
              </a:rPr>
              <a:t> у </a:t>
            </a:r>
            <a:r>
              <a:rPr lang="ru-RU" dirty="0" err="1" smtClean="0">
                <a:solidFill>
                  <a:srgbClr val="FFFF99"/>
                </a:solidFill>
              </a:rPr>
              <a:t>Лос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Анджелесі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у</a:t>
            </a:r>
            <a:r>
              <a:rPr lang="ru-RU" dirty="0" smtClean="0">
                <a:solidFill>
                  <a:srgbClr val="FFFF99"/>
                </a:solidFill>
              </a:rPr>
              <a:t> 1934 </a:t>
            </a:r>
            <a:r>
              <a:rPr lang="ru-RU" dirty="0" err="1" smtClean="0">
                <a:solidFill>
                  <a:srgbClr val="FFFF99"/>
                </a:solidFill>
              </a:rPr>
              <a:t>році</a:t>
            </a:r>
            <a:r>
              <a:rPr lang="ru-RU" dirty="0" smtClean="0">
                <a:solidFill>
                  <a:srgbClr val="FFFF99"/>
                </a:solidFill>
              </a:rPr>
              <a:t>. Рей </a:t>
            </a:r>
            <a:r>
              <a:rPr lang="ru-RU" dirty="0" err="1" smtClean="0">
                <a:solidFill>
                  <a:srgbClr val="FFFF99"/>
                </a:solidFill>
              </a:rPr>
              <a:t>закінчує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середню</a:t>
            </a:r>
            <a:r>
              <a:rPr lang="ru-RU" dirty="0" smtClean="0">
                <a:solidFill>
                  <a:srgbClr val="FFFF99"/>
                </a:solidFill>
              </a:rPr>
              <a:t> школу, не </a:t>
            </a:r>
            <a:r>
              <a:rPr lang="ru-RU" dirty="0" err="1" smtClean="0">
                <a:solidFill>
                  <a:srgbClr val="FFFF99"/>
                </a:solidFill>
              </a:rPr>
              <a:t>маючи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змоги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продовжити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навчання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й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мусячи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заробляти</a:t>
            </a:r>
            <a:r>
              <a:rPr lang="ru-RU" dirty="0" smtClean="0">
                <a:solidFill>
                  <a:srgbClr val="FFFF99"/>
                </a:solidFill>
              </a:rPr>
              <a:t> на </a:t>
            </a:r>
            <a:r>
              <a:rPr lang="ru-RU" dirty="0" err="1" smtClean="0">
                <a:solidFill>
                  <a:srgbClr val="FFFF99"/>
                </a:solidFill>
              </a:rPr>
              <a:t>життя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продажем</a:t>
            </a:r>
            <a:r>
              <a:rPr lang="ru-RU" dirty="0" smtClean="0">
                <a:solidFill>
                  <a:srgbClr val="FFFF99"/>
                </a:solidFill>
              </a:rPr>
              <a:t> газет, </a:t>
            </a:r>
            <a:r>
              <a:rPr lang="ru-RU" dirty="0" err="1" smtClean="0">
                <a:solidFill>
                  <a:srgbClr val="FFFF99"/>
                </a:solidFill>
              </a:rPr>
              <a:t>він</a:t>
            </a:r>
            <a:r>
              <a:rPr lang="ru-RU" dirty="0" smtClean="0">
                <a:solidFill>
                  <a:srgbClr val="FFFF99"/>
                </a:solidFill>
              </a:rPr>
              <a:t>, по </a:t>
            </a:r>
            <a:r>
              <a:rPr lang="ru-RU" dirty="0" err="1" smtClean="0">
                <a:solidFill>
                  <a:srgbClr val="FFFF99"/>
                </a:solidFill>
              </a:rPr>
              <a:t>суті</a:t>
            </a:r>
            <a:r>
              <a:rPr lang="ru-RU" dirty="0" smtClean="0">
                <a:solidFill>
                  <a:srgbClr val="FFFF99"/>
                </a:solidFill>
              </a:rPr>
              <a:t>, </a:t>
            </a:r>
            <a:r>
              <a:rPr lang="ru-RU" dirty="0" err="1" smtClean="0">
                <a:solidFill>
                  <a:srgbClr val="FFFF99"/>
                </a:solidFill>
              </a:rPr>
              <a:t>цим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обмежує</a:t>
            </a:r>
            <a:r>
              <a:rPr lang="ru-RU" dirty="0" smtClean="0">
                <a:solidFill>
                  <a:srgbClr val="FFFF99"/>
                </a:solidFill>
              </a:rPr>
              <a:t> свою «</a:t>
            </a:r>
            <a:r>
              <a:rPr lang="ru-RU" dirty="0" err="1" smtClean="0">
                <a:solidFill>
                  <a:srgbClr val="FFFF99"/>
                </a:solidFill>
              </a:rPr>
              <a:t>офіційну</a:t>
            </a:r>
            <a:r>
              <a:rPr lang="ru-RU" dirty="0" smtClean="0">
                <a:solidFill>
                  <a:srgbClr val="FFFF99"/>
                </a:solidFill>
              </a:rPr>
              <a:t>» </a:t>
            </a:r>
            <a:r>
              <a:rPr lang="ru-RU" dirty="0" err="1" smtClean="0">
                <a:solidFill>
                  <a:srgbClr val="FFFF99"/>
                </a:solidFill>
              </a:rPr>
              <a:t>освіту</a:t>
            </a:r>
            <a:r>
              <a:rPr lang="ru-RU" dirty="0" smtClean="0">
                <a:solidFill>
                  <a:srgbClr val="FFFF99"/>
                </a:solidFill>
              </a:rPr>
              <a:t>. </a:t>
            </a:r>
            <a:r>
              <a:rPr lang="ru-RU" dirty="0" err="1" smtClean="0">
                <a:solidFill>
                  <a:srgbClr val="FFFF99"/>
                </a:solidFill>
              </a:rPr>
              <a:t>Систематичні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знання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він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здобуває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відвідинами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бібліотек</a:t>
            </a:r>
            <a:r>
              <a:rPr lang="ru-RU" dirty="0" smtClean="0">
                <a:solidFill>
                  <a:srgbClr val="FFFF99"/>
                </a:solidFill>
              </a:rPr>
              <a:t>:</a:t>
            </a:r>
          </a:p>
          <a:p>
            <a:pPr>
              <a:buClr>
                <a:srgbClr val="FFFF99"/>
              </a:buClr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1760" y="4365104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11560" y="5805264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3568" y="450912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    «Мене </a:t>
            </a:r>
            <a:r>
              <a:rPr lang="ru-RU" sz="1600" dirty="0" err="1" smtClean="0">
                <a:solidFill>
                  <a:srgbClr val="FF0000"/>
                </a:solidFill>
              </a:rPr>
              <a:t>виростили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бібліотеки</a:t>
            </a:r>
            <a:r>
              <a:rPr lang="ru-RU" sz="1600" dirty="0" smtClean="0">
                <a:solidFill>
                  <a:srgbClr val="FF0000"/>
                </a:solidFill>
              </a:rPr>
              <a:t>. Я не </a:t>
            </a:r>
            <a:r>
              <a:rPr lang="ru-RU" sz="1600" dirty="0" err="1" smtClean="0">
                <a:solidFill>
                  <a:srgbClr val="FF0000"/>
                </a:solidFill>
              </a:rPr>
              <a:t>вірю</a:t>
            </a:r>
            <a:r>
              <a:rPr lang="ru-RU" sz="1600" dirty="0" smtClean="0">
                <a:solidFill>
                  <a:srgbClr val="FF0000"/>
                </a:solidFill>
              </a:rPr>
              <a:t> у </a:t>
            </a:r>
            <a:r>
              <a:rPr lang="ru-RU" sz="1600" dirty="0" err="1" smtClean="0">
                <a:solidFill>
                  <a:srgbClr val="FF0000"/>
                </a:solidFill>
              </a:rPr>
              <a:t>коледжі</a:t>
            </a:r>
            <a:r>
              <a:rPr lang="ru-RU" sz="1600" dirty="0" smtClean="0">
                <a:solidFill>
                  <a:srgbClr val="FF0000"/>
                </a:solidFill>
              </a:rPr>
              <a:t> та </a:t>
            </a:r>
            <a:r>
              <a:rPr lang="ru-RU" sz="1600" dirty="0" err="1" smtClean="0">
                <a:solidFill>
                  <a:srgbClr val="FF0000"/>
                </a:solidFill>
              </a:rPr>
              <a:t>університети</a:t>
            </a:r>
            <a:r>
              <a:rPr lang="ru-RU" sz="1600" dirty="0" smtClean="0">
                <a:solidFill>
                  <a:srgbClr val="FF0000"/>
                </a:solidFill>
              </a:rPr>
              <a:t>. Я </a:t>
            </a:r>
            <a:r>
              <a:rPr lang="ru-RU" sz="1600" dirty="0" err="1" smtClean="0">
                <a:solidFill>
                  <a:srgbClr val="FF0000"/>
                </a:solidFill>
              </a:rPr>
              <a:t>вірю</a:t>
            </a:r>
            <a:r>
              <a:rPr lang="ru-RU" sz="1600" dirty="0" smtClean="0">
                <a:solidFill>
                  <a:srgbClr val="FF0000"/>
                </a:solidFill>
              </a:rPr>
              <a:t> у </a:t>
            </a:r>
            <a:r>
              <a:rPr lang="ru-RU" sz="1600" dirty="0" err="1" smtClean="0">
                <a:solidFill>
                  <a:srgbClr val="FF0000"/>
                </a:solidFill>
              </a:rPr>
              <a:t>бібліотеки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бо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більшість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студентів</a:t>
            </a:r>
            <a:r>
              <a:rPr lang="ru-RU" sz="1600" dirty="0" smtClean="0">
                <a:solidFill>
                  <a:srgbClr val="FF0000"/>
                </a:solidFill>
              </a:rPr>
              <a:t> не </a:t>
            </a:r>
            <a:r>
              <a:rPr lang="ru-RU" sz="1600" dirty="0" err="1" smtClean="0">
                <a:solidFill>
                  <a:srgbClr val="FF0000"/>
                </a:solidFill>
              </a:rPr>
              <a:t>мають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достатньо</a:t>
            </a:r>
            <a:r>
              <a:rPr lang="ru-RU" sz="1600" dirty="0" smtClean="0">
                <a:solidFill>
                  <a:srgbClr val="FF0000"/>
                </a:solidFill>
              </a:rPr>
              <a:t> грошей [на </a:t>
            </a:r>
            <a:r>
              <a:rPr lang="ru-RU" sz="1600" dirty="0" err="1" smtClean="0">
                <a:solidFill>
                  <a:srgbClr val="FF0000"/>
                </a:solidFill>
              </a:rPr>
              <a:t>освіту</a:t>
            </a:r>
            <a:r>
              <a:rPr lang="ru-RU" sz="1600" dirty="0" smtClean="0">
                <a:solidFill>
                  <a:srgbClr val="FF0000"/>
                </a:solidFill>
              </a:rPr>
              <a:t>]. Коли я завершив школу, </a:t>
            </a:r>
            <a:r>
              <a:rPr lang="ru-RU" sz="1600" dirty="0" err="1" smtClean="0">
                <a:solidFill>
                  <a:srgbClr val="FF0000"/>
                </a:solidFill>
              </a:rPr>
              <a:t>тривала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Депресія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й</a:t>
            </a:r>
            <a:r>
              <a:rPr lang="ru-RU" sz="1600" dirty="0" smtClean="0">
                <a:solidFill>
                  <a:srgbClr val="FF0000"/>
                </a:solidFill>
              </a:rPr>
              <a:t> грошей не </a:t>
            </a:r>
            <a:r>
              <a:rPr lang="ru-RU" sz="1600" dirty="0" err="1" smtClean="0">
                <a:solidFill>
                  <a:srgbClr val="FF0000"/>
                </a:solidFill>
              </a:rPr>
              <a:t>було</a:t>
            </a:r>
            <a:r>
              <a:rPr lang="ru-RU" sz="1600" dirty="0" smtClean="0">
                <a:solidFill>
                  <a:srgbClr val="FF0000"/>
                </a:solidFill>
              </a:rPr>
              <a:t>. Я не </a:t>
            </a:r>
            <a:r>
              <a:rPr lang="ru-RU" sz="1600" dirty="0" err="1" smtClean="0">
                <a:solidFill>
                  <a:srgbClr val="FF0000"/>
                </a:solidFill>
              </a:rPr>
              <a:t>міг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відвідувати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коледж</a:t>
            </a:r>
            <a:r>
              <a:rPr lang="ru-RU" sz="1600" dirty="0" smtClean="0">
                <a:solidFill>
                  <a:srgbClr val="FF0000"/>
                </a:solidFill>
              </a:rPr>
              <a:t>,       а тому проводив у </a:t>
            </a:r>
            <a:r>
              <a:rPr lang="ru-RU" sz="1600" dirty="0" err="1" smtClean="0">
                <a:solidFill>
                  <a:srgbClr val="FF0000"/>
                </a:solidFill>
              </a:rPr>
              <a:t>бібліотеці</a:t>
            </a:r>
            <a:r>
              <a:rPr lang="ru-RU" sz="1600" dirty="0" smtClean="0">
                <a:solidFill>
                  <a:srgbClr val="FF0000"/>
                </a:solidFill>
              </a:rPr>
              <a:t> три </a:t>
            </a:r>
            <a:r>
              <a:rPr lang="ru-RU" sz="1600" dirty="0" err="1" smtClean="0">
                <a:solidFill>
                  <a:srgbClr val="FF0000"/>
                </a:solidFill>
              </a:rPr>
              <a:t>дні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щотижня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впродовж</a:t>
            </a:r>
            <a:r>
              <a:rPr lang="ru-RU" sz="1600" dirty="0" smtClean="0">
                <a:solidFill>
                  <a:srgbClr val="FF0000"/>
                </a:solidFill>
              </a:rPr>
              <a:t> 10 </a:t>
            </a:r>
            <a:r>
              <a:rPr lang="ru-RU" sz="1600" dirty="0" err="1" smtClean="0">
                <a:solidFill>
                  <a:srgbClr val="FF0000"/>
                </a:solidFill>
              </a:rPr>
              <a:t>років</a:t>
            </a:r>
            <a:r>
              <a:rPr lang="ru-RU" sz="1600" dirty="0" smtClean="0">
                <a:solidFill>
                  <a:srgbClr val="FF0000"/>
                </a:solidFill>
              </a:rPr>
              <a:t>»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uxfon.com/pic/201203/1920x1080/luxfon.com-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43192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Кар'єра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письменника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720080"/>
          </a:xfrm>
        </p:spPr>
        <p:txBody>
          <a:bodyPr>
            <a:normAutofit/>
          </a:bodyPr>
          <a:lstStyle/>
          <a:p>
            <a:pPr>
              <a:buClr>
                <a:srgbClr val="FFFF99"/>
              </a:buClr>
            </a:pPr>
            <a:r>
              <a:rPr lang="ru-RU" sz="1800" dirty="0" err="1" smtClean="0">
                <a:solidFill>
                  <a:srgbClr val="FFFF99"/>
                </a:solidFill>
              </a:rPr>
              <a:t>Світогляд</a:t>
            </a:r>
            <a:r>
              <a:rPr lang="ru-RU" sz="1800" dirty="0" smtClean="0">
                <a:solidFill>
                  <a:srgbClr val="FFFF99"/>
                </a:solidFill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</a:rPr>
              <a:t>письменника</a:t>
            </a:r>
            <a:r>
              <a:rPr lang="ru-RU" sz="1800" dirty="0" smtClean="0">
                <a:solidFill>
                  <a:srgbClr val="FFFF99"/>
                </a:solidFill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</a:rPr>
              <a:t>сформувався</a:t>
            </a:r>
            <a:r>
              <a:rPr lang="ru-RU" sz="1800" dirty="0" smtClean="0">
                <a:solidFill>
                  <a:srgbClr val="FFFF99"/>
                </a:solidFill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</a:rPr>
              <a:t>серед</a:t>
            </a:r>
            <a:r>
              <a:rPr lang="ru-RU" sz="1800" dirty="0" smtClean="0">
                <a:solidFill>
                  <a:srgbClr val="FFFF99"/>
                </a:solidFill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</a:rPr>
              <a:t>книжок</a:t>
            </a:r>
            <a:r>
              <a:rPr lang="ru-RU" sz="1800" dirty="0" smtClean="0">
                <a:solidFill>
                  <a:srgbClr val="FFFF99"/>
                </a:solidFill>
              </a:rPr>
              <a:t>, </a:t>
            </a:r>
            <a:r>
              <a:rPr lang="ru-RU" sz="1800" dirty="0" err="1" smtClean="0">
                <a:solidFill>
                  <a:srgbClr val="FFFF99"/>
                </a:solidFill>
              </a:rPr>
              <a:t>що</a:t>
            </a:r>
            <a:r>
              <a:rPr lang="ru-RU" sz="1800" dirty="0" smtClean="0">
                <a:solidFill>
                  <a:srgbClr val="FFFF99"/>
                </a:solidFill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</a:rPr>
              <a:t>супроводжували</a:t>
            </a:r>
            <a:r>
              <a:rPr lang="ru-RU" sz="1800" dirty="0" smtClean="0">
                <a:solidFill>
                  <a:srgbClr val="FFFF99"/>
                </a:solidFill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</a:rPr>
              <a:t>його</a:t>
            </a:r>
            <a:r>
              <a:rPr lang="ru-RU" sz="1800" dirty="0" smtClean="0">
                <a:solidFill>
                  <a:srgbClr val="FFFF99"/>
                </a:solidFill>
              </a:rPr>
              <a:t> </a:t>
            </a:r>
            <a:r>
              <a:rPr lang="ru-RU" sz="1800" dirty="0" err="1" smtClean="0">
                <a:solidFill>
                  <a:srgbClr val="FFFF99"/>
                </a:solidFill>
              </a:rPr>
              <a:t>із</a:t>
            </a:r>
            <a:r>
              <a:rPr lang="ru-RU" sz="1800" dirty="0" smtClean="0">
                <a:solidFill>
                  <a:srgbClr val="FFFF99"/>
                </a:solidFill>
              </a:rPr>
              <a:t> вельми юного </a:t>
            </a:r>
            <a:r>
              <a:rPr lang="ru-RU" sz="1800" dirty="0" err="1" smtClean="0">
                <a:solidFill>
                  <a:srgbClr val="FFFF99"/>
                </a:solidFill>
              </a:rPr>
              <a:t>віку</a:t>
            </a:r>
            <a:r>
              <a:rPr lang="ru-RU" sz="1800" dirty="0" smtClean="0">
                <a:solidFill>
                  <a:srgbClr val="FFFF99"/>
                </a:solidFill>
              </a:rPr>
              <a:t>:</a:t>
            </a:r>
            <a:endParaRPr lang="ru-RU" sz="1800" dirty="0">
              <a:solidFill>
                <a:srgbClr val="FFFF99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1556792"/>
            <a:ext cx="669674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9552" y="3284984"/>
            <a:ext cx="669674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7544" y="1628800"/>
            <a:ext cx="7848872" cy="15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    « </a:t>
            </a:r>
            <a:r>
              <a:rPr lang="ru-RU" sz="1600" dirty="0" err="1" smtClean="0">
                <a:solidFill>
                  <a:srgbClr val="FF0000"/>
                </a:solidFill>
              </a:rPr>
              <a:t>Жюль</a:t>
            </a:r>
            <a:r>
              <a:rPr lang="ru-RU" sz="1600" dirty="0" smtClean="0">
                <a:solidFill>
                  <a:srgbClr val="FF0000"/>
                </a:solidFill>
              </a:rPr>
              <a:t> Верн </a:t>
            </a:r>
            <a:r>
              <a:rPr lang="ru-RU" sz="1600" dirty="0" err="1" smtClean="0">
                <a:solidFill>
                  <a:srgbClr val="FF0000"/>
                </a:solidFill>
              </a:rPr>
              <a:t>був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моїм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батьком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  <a:r>
              <a:rPr lang="ru-RU" sz="1600" dirty="0" err="1" smtClean="0">
                <a:solidFill>
                  <a:srgbClr val="FF0000"/>
                </a:solidFill>
              </a:rPr>
              <a:t>Уеллс</a:t>
            </a:r>
            <a:r>
              <a:rPr lang="ru-RU" sz="1600" dirty="0" smtClean="0">
                <a:solidFill>
                  <a:srgbClr val="FF0000"/>
                </a:solidFill>
              </a:rPr>
              <a:t> — мудрим </a:t>
            </a:r>
            <a:r>
              <a:rPr lang="ru-RU" sz="1600" dirty="0" err="1" smtClean="0">
                <a:solidFill>
                  <a:srgbClr val="FF0000"/>
                </a:solidFill>
              </a:rPr>
              <a:t>дядечком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  <a:r>
              <a:rPr lang="ru-RU" sz="1600" dirty="0" err="1" smtClean="0">
                <a:solidFill>
                  <a:srgbClr val="FF0000"/>
                </a:solidFill>
              </a:rPr>
              <a:t>Едгар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Аллан</a:t>
            </a:r>
            <a:r>
              <a:rPr lang="ru-RU" sz="1600" dirty="0" smtClean="0">
                <a:solidFill>
                  <a:srgbClr val="FF0000"/>
                </a:solidFill>
              </a:rPr>
              <a:t> По </a:t>
            </a:r>
            <a:r>
              <a:rPr lang="ru-RU" sz="1600" dirty="0" err="1" smtClean="0">
                <a:solidFill>
                  <a:srgbClr val="FF0000"/>
                </a:solidFill>
              </a:rPr>
              <a:t>доводився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мені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двоюрідним</a:t>
            </a:r>
            <a:r>
              <a:rPr lang="ru-RU" sz="1600" dirty="0" smtClean="0">
                <a:solidFill>
                  <a:srgbClr val="FF0000"/>
                </a:solidFill>
              </a:rPr>
              <a:t> братом, </a:t>
            </a:r>
            <a:r>
              <a:rPr lang="ru-RU" sz="1600" dirty="0" err="1" smtClean="0">
                <a:solidFill>
                  <a:srgbClr val="FF0000"/>
                </a:solidFill>
              </a:rPr>
              <a:t>він</a:t>
            </a:r>
            <a:r>
              <a:rPr lang="ru-RU" sz="1600" dirty="0" smtClean="0">
                <a:solidFill>
                  <a:srgbClr val="FF0000"/>
                </a:solidFill>
              </a:rPr>
              <a:t> як </a:t>
            </a:r>
            <a:r>
              <a:rPr lang="ru-RU" sz="1600" dirty="0" err="1" smtClean="0">
                <a:solidFill>
                  <a:srgbClr val="FF0000"/>
                </a:solidFill>
              </a:rPr>
              <a:t>кажан</a:t>
            </a:r>
            <a:r>
              <a:rPr lang="ru-RU" sz="1600" dirty="0" smtClean="0">
                <a:solidFill>
                  <a:srgbClr val="FF0000"/>
                </a:solidFill>
              </a:rPr>
              <a:t> — </a:t>
            </a:r>
            <a:r>
              <a:rPr lang="ru-RU" sz="1600" dirty="0" err="1" smtClean="0">
                <a:solidFill>
                  <a:srgbClr val="FF0000"/>
                </a:solidFill>
              </a:rPr>
              <a:t>вічно</a:t>
            </a:r>
            <a:r>
              <a:rPr lang="ru-RU" sz="1600" dirty="0" smtClean="0">
                <a:solidFill>
                  <a:srgbClr val="FF0000"/>
                </a:solidFill>
              </a:rPr>
              <a:t> мешкав у нас на темному </a:t>
            </a:r>
            <a:r>
              <a:rPr lang="ru-RU" sz="1600" dirty="0" err="1" smtClean="0">
                <a:solidFill>
                  <a:srgbClr val="FF0000"/>
                </a:solidFill>
              </a:rPr>
              <a:t>горищі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  <a:r>
              <a:rPr lang="ru-RU" sz="1600" dirty="0" err="1" smtClean="0">
                <a:solidFill>
                  <a:srgbClr val="FF0000"/>
                </a:solidFill>
              </a:rPr>
              <a:t>Флеш</a:t>
            </a:r>
            <a:r>
              <a:rPr lang="ru-RU" sz="1600" dirty="0" smtClean="0">
                <a:solidFill>
                  <a:srgbClr val="FF0000"/>
                </a:solidFill>
              </a:rPr>
              <a:t> Гордон та Бак </a:t>
            </a:r>
            <a:r>
              <a:rPr lang="ru-RU" sz="1600" dirty="0" err="1" smtClean="0">
                <a:solidFill>
                  <a:srgbClr val="FF0000"/>
                </a:solidFill>
              </a:rPr>
              <a:t>Роджерс</a:t>
            </a:r>
            <a:r>
              <a:rPr lang="ru-RU" sz="1600" dirty="0" smtClean="0">
                <a:solidFill>
                  <a:srgbClr val="FF0000"/>
                </a:solidFill>
              </a:rPr>
              <a:t> — </a:t>
            </a:r>
            <a:r>
              <a:rPr lang="ru-RU" sz="1600" dirty="0" err="1" smtClean="0">
                <a:solidFill>
                  <a:srgbClr val="FF0000"/>
                </a:solidFill>
              </a:rPr>
              <a:t>мої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брати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товариші</a:t>
            </a:r>
            <a:r>
              <a:rPr lang="ru-RU" sz="1600" dirty="0" smtClean="0">
                <a:solidFill>
                  <a:srgbClr val="FF0000"/>
                </a:solidFill>
              </a:rPr>
              <a:t>. Ось вам </a:t>
            </a:r>
            <a:r>
              <a:rPr lang="ru-RU" sz="1600" dirty="0" err="1" smtClean="0">
                <a:solidFill>
                  <a:srgbClr val="FF0000"/>
                </a:solidFill>
              </a:rPr>
              <a:t>і</a:t>
            </a:r>
            <a:r>
              <a:rPr lang="ru-RU" sz="1600" dirty="0" smtClean="0">
                <a:solidFill>
                  <a:srgbClr val="FF0000"/>
                </a:solidFill>
              </a:rPr>
              <a:t> вся моя </a:t>
            </a:r>
            <a:r>
              <a:rPr lang="ru-RU" sz="1600" dirty="0" err="1" smtClean="0">
                <a:solidFill>
                  <a:srgbClr val="FF0000"/>
                </a:solidFill>
              </a:rPr>
              <a:t>рідня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  <a:r>
              <a:rPr lang="ru-RU" sz="1600" dirty="0" err="1" smtClean="0">
                <a:solidFill>
                  <a:srgbClr val="FF0000"/>
                </a:solidFill>
              </a:rPr>
              <a:t>Ще</a:t>
            </a:r>
            <a:r>
              <a:rPr lang="ru-RU" sz="1600" dirty="0" smtClean="0">
                <a:solidFill>
                  <a:srgbClr val="FF0000"/>
                </a:solidFill>
              </a:rPr>
              <a:t> додам, </a:t>
            </a:r>
            <a:r>
              <a:rPr lang="ru-RU" sz="1600" dirty="0" err="1" smtClean="0">
                <a:solidFill>
                  <a:srgbClr val="FF0000"/>
                </a:solidFill>
              </a:rPr>
              <a:t>що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моєю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матір'ю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цілком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ймовірно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була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Мері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Уоллстонкрафт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Шеллі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авторка</a:t>
            </a:r>
            <a:r>
              <a:rPr lang="ru-RU" sz="1600" dirty="0" smtClean="0">
                <a:solidFill>
                  <a:srgbClr val="FF0000"/>
                </a:solidFill>
              </a:rPr>
              <a:t> Франкенштейна. Ну, </a:t>
            </a:r>
            <a:r>
              <a:rPr lang="ru-RU" sz="1600" dirty="0" err="1" smtClean="0">
                <a:solidFill>
                  <a:srgbClr val="FF0000"/>
                </a:solidFill>
              </a:rPr>
              <a:t>ким</a:t>
            </a:r>
            <a:r>
              <a:rPr lang="ru-RU" sz="1600" dirty="0" smtClean="0">
                <a:solidFill>
                  <a:srgbClr val="FF0000"/>
                </a:solidFill>
              </a:rPr>
              <a:t> я </a:t>
            </a:r>
            <a:r>
              <a:rPr lang="ru-RU" sz="1600" dirty="0" err="1" smtClean="0">
                <a:solidFill>
                  <a:srgbClr val="FF0000"/>
                </a:solidFill>
              </a:rPr>
              <a:t>ще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міг</a:t>
            </a:r>
            <a:r>
              <a:rPr lang="ru-RU" sz="1600" dirty="0" smtClean="0">
                <a:solidFill>
                  <a:srgbClr val="FF0000"/>
                </a:solidFill>
              </a:rPr>
              <a:t> стати, як не </a:t>
            </a:r>
            <a:r>
              <a:rPr lang="ru-RU" sz="1600" dirty="0" err="1" smtClean="0">
                <a:solidFill>
                  <a:srgbClr val="FF0000"/>
                </a:solidFill>
              </a:rPr>
              <a:t>письменником-фантастом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із</a:t>
            </a:r>
            <a:r>
              <a:rPr lang="ru-RU" sz="1600" dirty="0" smtClean="0">
                <a:solidFill>
                  <a:srgbClr val="FF0000"/>
                </a:solidFill>
              </a:rPr>
              <a:t> такою </a:t>
            </a:r>
            <a:r>
              <a:rPr lang="ru-RU" sz="1600" dirty="0" err="1" smtClean="0">
                <a:solidFill>
                  <a:srgbClr val="FF0000"/>
                </a:solidFill>
              </a:rPr>
              <a:t>сімейкою</a:t>
            </a:r>
            <a:r>
              <a:rPr lang="ru-RU" sz="1600" dirty="0" smtClean="0">
                <a:solidFill>
                  <a:srgbClr val="FF0000"/>
                </a:solidFill>
              </a:rPr>
              <a:t> ».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95536" y="3429000"/>
            <a:ext cx="8229600" cy="15121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99"/>
                </a:solidFill>
              </a:rPr>
              <a:t>У 1938–1942- Рей </a:t>
            </a:r>
            <a:r>
              <a:rPr lang="ru-RU" dirty="0" err="1" smtClean="0">
                <a:solidFill>
                  <a:srgbClr val="FFFF99"/>
                </a:solidFill>
              </a:rPr>
              <a:t>працював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продавцем</a:t>
            </a:r>
            <a:r>
              <a:rPr lang="ru-RU" dirty="0" smtClean="0">
                <a:solidFill>
                  <a:srgbClr val="FFFF99"/>
                </a:solidFill>
              </a:rPr>
              <a:t> газет на </a:t>
            </a:r>
            <a:r>
              <a:rPr lang="ru-RU" dirty="0" err="1" smtClean="0">
                <a:solidFill>
                  <a:srgbClr val="FFFF99"/>
                </a:solidFill>
              </a:rPr>
              <a:t>вулицях</a:t>
            </a:r>
            <a:r>
              <a:rPr lang="ru-RU" dirty="0" smtClean="0">
                <a:solidFill>
                  <a:srgbClr val="FFFF99"/>
                </a:solidFill>
              </a:rPr>
              <a:t> Лос-Анджелесу, </a:t>
            </a:r>
            <a:r>
              <a:rPr lang="ru-RU" dirty="0" err="1" smtClean="0">
                <a:solidFill>
                  <a:srgbClr val="FFFF99"/>
                </a:solidFill>
              </a:rPr>
              <a:t>проводячи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ночі</a:t>
            </a:r>
            <a:r>
              <a:rPr lang="ru-RU" dirty="0" smtClean="0">
                <a:solidFill>
                  <a:srgbClr val="FFFF99"/>
                </a:solidFill>
              </a:rPr>
              <a:t> за </a:t>
            </a:r>
            <a:r>
              <a:rPr lang="ru-RU" dirty="0" err="1" smtClean="0">
                <a:solidFill>
                  <a:srgbClr val="FFFF99"/>
                </a:solidFill>
              </a:rPr>
              <a:t>друкарською</a:t>
            </a:r>
            <a:r>
              <a:rPr lang="ru-RU" dirty="0" smtClean="0">
                <a:solidFill>
                  <a:srgbClr val="FFFF99"/>
                </a:solidFill>
              </a:rPr>
              <a:t> машинкою. Таким чином </a:t>
            </a:r>
            <a:r>
              <a:rPr lang="ru-RU" dirty="0" err="1" smtClean="0">
                <a:solidFill>
                  <a:srgbClr val="FFFF99"/>
                </a:solidFill>
              </a:rPr>
              <a:t>набувався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досвід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літературної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творчості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й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формувалась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майстерність</a:t>
            </a:r>
            <a:r>
              <a:rPr lang="ru-RU" dirty="0" smtClean="0">
                <a:solidFill>
                  <a:srgbClr val="FFFF99"/>
                </a:solidFill>
              </a:rPr>
              <a:t>. </a:t>
            </a:r>
            <a:r>
              <a:rPr lang="ru-RU" dirty="0" err="1" smtClean="0">
                <a:solidFill>
                  <a:srgbClr val="FFFF99"/>
                </a:solidFill>
              </a:rPr>
              <a:t>Віднайдення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особистого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впізнаваного</a:t>
            </a:r>
            <a:r>
              <a:rPr lang="ru-RU" dirty="0" smtClean="0">
                <a:solidFill>
                  <a:srgbClr val="FFFF99"/>
                </a:solidFill>
              </a:rPr>
              <a:t> стилю </a:t>
            </a:r>
            <a:r>
              <a:rPr lang="ru-RU" dirty="0" err="1" smtClean="0">
                <a:solidFill>
                  <a:srgbClr val="FFFF99"/>
                </a:solidFill>
              </a:rPr>
              <a:t>вдалося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письменнику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лише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після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тривалих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 err="1" smtClean="0">
                <a:solidFill>
                  <a:srgbClr val="FFFF99"/>
                </a:solidFill>
              </a:rPr>
              <a:t>зусиль</a:t>
            </a:r>
            <a:r>
              <a:rPr lang="ru-RU" dirty="0" smtClean="0">
                <a:solidFill>
                  <a:srgbClr val="FFFF99"/>
                </a:solidFill>
              </a:rPr>
              <a:t>:</a:t>
            </a:r>
            <a:endParaRPr lang="ru-RU" dirty="0">
              <a:solidFill>
                <a:srgbClr val="FFFF9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63688" y="4941168"/>
            <a:ext cx="669674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9552" y="5949280"/>
            <a:ext cx="669674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39552" y="501317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   « </a:t>
            </a:r>
            <a:r>
              <a:rPr lang="ru-RU" sz="1600" dirty="0" err="1" smtClean="0">
                <a:solidFill>
                  <a:srgbClr val="FF0000"/>
                </a:solidFill>
              </a:rPr>
              <a:t>Після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мільйонів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слів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наслідувань</a:t>
            </a:r>
            <a:r>
              <a:rPr lang="ru-RU" sz="1600" dirty="0" smtClean="0">
                <a:solidFill>
                  <a:srgbClr val="FF0000"/>
                </a:solidFill>
              </a:rPr>
              <a:t>, у </a:t>
            </a:r>
            <a:r>
              <a:rPr lang="ru-RU" sz="1600" dirty="0" err="1" smtClean="0">
                <a:solidFill>
                  <a:srgbClr val="FF0000"/>
                </a:solidFill>
              </a:rPr>
              <a:t>віці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двадцять</a:t>
            </a:r>
            <a:r>
              <a:rPr lang="ru-RU" sz="1600" dirty="0" smtClean="0">
                <a:solidFill>
                  <a:srgbClr val="FF0000"/>
                </a:solidFill>
              </a:rPr>
              <a:t> два роки я </a:t>
            </a:r>
            <a:r>
              <a:rPr lang="ru-RU" sz="1600" dirty="0" err="1" smtClean="0">
                <a:solidFill>
                  <a:srgbClr val="FF0000"/>
                </a:solidFill>
              </a:rPr>
              <a:t>раптом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здійснив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прорив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прорив</a:t>
            </a:r>
            <a:r>
              <a:rPr lang="ru-RU" sz="1600" dirty="0" smtClean="0">
                <a:solidFill>
                  <a:srgbClr val="FF0000"/>
                </a:solidFill>
              </a:rPr>
              <a:t> у </a:t>
            </a:r>
            <a:r>
              <a:rPr lang="ru-RU" sz="1600" dirty="0" err="1" smtClean="0">
                <a:solidFill>
                  <a:srgbClr val="FF0000"/>
                </a:solidFill>
              </a:rPr>
              <a:t>оригінальність</a:t>
            </a:r>
            <a:r>
              <a:rPr lang="ru-RU" sz="1600" dirty="0" smtClean="0">
                <a:solidFill>
                  <a:srgbClr val="FF0000"/>
                </a:solidFill>
              </a:rPr>
              <a:t> «</a:t>
            </a:r>
            <a:r>
              <a:rPr lang="ru-RU" sz="1600" dirty="0" err="1" smtClean="0">
                <a:solidFill>
                  <a:srgbClr val="FF0000"/>
                </a:solidFill>
              </a:rPr>
              <a:t>науковофантастичною</a:t>
            </a:r>
            <a:r>
              <a:rPr lang="ru-RU" sz="1600" dirty="0" smtClean="0">
                <a:solidFill>
                  <a:srgbClr val="FF0000"/>
                </a:solidFill>
              </a:rPr>
              <a:t>» </a:t>
            </a:r>
            <a:r>
              <a:rPr lang="ru-RU" sz="1600" dirty="0" err="1" smtClean="0">
                <a:solidFill>
                  <a:srgbClr val="FF0000"/>
                </a:solidFill>
              </a:rPr>
              <a:t>історією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що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була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цілком</a:t>
            </a:r>
            <a:r>
              <a:rPr lang="ru-RU" sz="1600" dirty="0" smtClean="0">
                <a:solidFill>
                  <a:srgbClr val="FF0000"/>
                </a:solidFill>
              </a:rPr>
              <a:t> «</a:t>
            </a:r>
            <a:r>
              <a:rPr lang="ru-RU" sz="1600" dirty="0" err="1" smtClean="0">
                <a:solidFill>
                  <a:srgbClr val="FF0000"/>
                </a:solidFill>
              </a:rPr>
              <a:t>моєю</a:t>
            </a:r>
            <a:r>
              <a:rPr lang="ru-RU" sz="1600" dirty="0" smtClean="0">
                <a:solidFill>
                  <a:srgbClr val="FF0000"/>
                </a:solidFill>
              </a:rPr>
              <a:t>»»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5106" name="Picture 2" descr="http://kosmosaicbooks.com/wp-content/uploads/2013/06/Fahrenheit-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uxfon.com/pic/201203/1920x1080/luxfon.com-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187220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800" dirty="0" smtClean="0">
                <a:solidFill>
                  <a:srgbClr val="FFFF99"/>
                </a:solidFill>
              </a:rPr>
              <a:t>Так написано </a:t>
            </a:r>
            <a:r>
              <a:rPr lang="ru-RU" sz="3800" dirty="0" err="1" smtClean="0">
                <a:solidFill>
                  <a:srgbClr val="FFFF99"/>
                </a:solidFill>
              </a:rPr>
              <a:t>оповідання</a:t>
            </a:r>
            <a:r>
              <a:rPr lang="ru-RU" sz="3800" dirty="0" smtClean="0">
                <a:solidFill>
                  <a:srgbClr val="FFFF99"/>
                </a:solidFill>
              </a:rPr>
              <a:t> «</a:t>
            </a:r>
            <a:r>
              <a:rPr lang="ru-RU" sz="3800" dirty="0" err="1" smtClean="0">
                <a:solidFill>
                  <a:srgbClr val="FFFF99"/>
                </a:solidFill>
              </a:rPr>
              <a:t>Пожежник</a:t>
            </a:r>
            <a:r>
              <a:rPr lang="ru-RU" sz="3800" dirty="0" smtClean="0">
                <a:solidFill>
                  <a:srgbClr val="FFFF99"/>
                </a:solidFill>
              </a:rPr>
              <a:t>», </a:t>
            </a:r>
            <a:r>
              <a:rPr lang="ru-RU" sz="3800" dirty="0" err="1" smtClean="0">
                <a:solidFill>
                  <a:srgbClr val="FFFF99"/>
                </a:solidFill>
              </a:rPr>
              <a:t>опубліковане</a:t>
            </a:r>
            <a:r>
              <a:rPr lang="ru-RU" sz="3800" dirty="0" smtClean="0">
                <a:solidFill>
                  <a:srgbClr val="FFFF99"/>
                </a:solidFill>
              </a:rPr>
              <a:t> в </a:t>
            </a:r>
            <a:r>
              <a:rPr lang="ru-RU" sz="3800" dirty="0" err="1" smtClean="0">
                <a:solidFill>
                  <a:srgbClr val="FFFF99"/>
                </a:solidFill>
              </a:rPr>
              <a:t>журналі</a:t>
            </a:r>
            <a:r>
              <a:rPr lang="ru-RU" sz="3800" dirty="0" smtClean="0">
                <a:solidFill>
                  <a:srgbClr val="FFFF99"/>
                </a:solidFill>
              </a:rPr>
              <a:t> «</a:t>
            </a:r>
            <a:r>
              <a:rPr lang="fr-FR" sz="3800" dirty="0" smtClean="0">
                <a:solidFill>
                  <a:srgbClr val="FFFF99"/>
                </a:solidFill>
              </a:rPr>
              <a:t>Galaxy» 1951 </a:t>
            </a:r>
            <a:r>
              <a:rPr lang="ru-RU" sz="3800" dirty="0" smtClean="0">
                <a:solidFill>
                  <a:srgbClr val="FFFF99"/>
                </a:solidFill>
              </a:rPr>
              <a:t>року. Роман —</a:t>
            </a:r>
          </a:p>
          <a:p>
            <a:pPr>
              <a:buNone/>
            </a:pPr>
            <a:r>
              <a:rPr lang="ru-RU" sz="3800" dirty="0" err="1" smtClean="0">
                <a:solidFill>
                  <a:srgbClr val="FFFF99"/>
                </a:solidFill>
              </a:rPr>
              <a:t>це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доповнена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версія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цього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оповідання</a:t>
            </a:r>
            <a:r>
              <a:rPr lang="ru-RU" sz="3800" dirty="0" smtClean="0">
                <a:solidFill>
                  <a:srgbClr val="FFFF99"/>
                </a:solidFill>
              </a:rPr>
              <a:t>, </a:t>
            </a:r>
            <a:r>
              <a:rPr lang="ru-RU" sz="3800" dirty="0" err="1" smtClean="0">
                <a:solidFill>
                  <a:srgbClr val="FFFF99"/>
                </a:solidFill>
              </a:rPr>
              <a:t>випущена</a:t>
            </a:r>
            <a:r>
              <a:rPr lang="ru-RU" sz="3800" dirty="0" smtClean="0">
                <a:solidFill>
                  <a:srgbClr val="FFFF99"/>
                </a:solidFill>
              </a:rPr>
              <a:t> за два роки </a:t>
            </a:r>
            <a:r>
              <a:rPr lang="ru-RU" sz="3800" dirty="0" err="1" smtClean="0">
                <a:solidFill>
                  <a:srgbClr val="FFFF99"/>
                </a:solidFill>
              </a:rPr>
              <a:t>після</a:t>
            </a:r>
            <a:r>
              <a:rPr lang="ru-RU" sz="3800" dirty="0" smtClean="0">
                <a:solidFill>
                  <a:srgbClr val="FFFF99"/>
                </a:solidFill>
              </a:rPr>
              <a:t> того </a:t>
            </a:r>
            <a:r>
              <a:rPr lang="ru-RU" sz="3800" dirty="0" err="1" smtClean="0">
                <a:solidFill>
                  <a:srgbClr val="FFFF99"/>
                </a:solidFill>
              </a:rPr>
              <a:t>видавництвом</a:t>
            </a:r>
            <a:endParaRPr lang="ru-RU" sz="3800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fr-FR" sz="3800" dirty="0" smtClean="0">
                <a:solidFill>
                  <a:srgbClr val="FFFF99"/>
                </a:solidFill>
              </a:rPr>
              <a:t>Ballantine.</a:t>
            </a:r>
          </a:p>
          <a:p>
            <a:pPr>
              <a:buNone/>
            </a:pPr>
            <a:r>
              <a:rPr lang="ru-RU" sz="3800" dirty="0" err="1" smtClean="0">
                <a:solidFill>
                  <a:srgbClr val="FFFF99"/>
                </a:solidFill>
              </a:rPr>
              <a:t>Ця</a:t>
            </a:r>
            <a:r>
              <a:rPr lang="ru-RU" sz="3800" dirty="0" smtClean="0">
                <a:solidFill>
                  <a:srgbClr val="FFFF99"/>
                </a:solidFill>
              </a:rPr>
              <a:t> книга у </a:t>
            </a:r>
            <a:r>
              <a:rPr lang="ru-RU" sz="3800" dirty="0" err="1" smtClean="0">
                <a:solidFill>
                  <a:srgbClr val="FFFF99"/>
                </a:solidFill>
              </a:rPr>
              <a:t>багатьох</a:t>
            </a:r>
            <a:r>
              <a:rPr lang="ru-RU" sz="3800" dirty="0" smtClean="0">
                <a:solidFill>
                  <a:srgbClr val="FFFF99"/>
                </a:solidFill>
              </a:rPr>
              <a:t> аспектах стала </a:t>
            </a:r>
            <a:r>
              <a:rPr lang="ru-RU" sz="3800" dirty="0" err="1" smtClean="0">
                <a:solidFill>
                  <a:srgbClr val="FFFF99"/>
                </a:solidFill>
              </a:rPr>
              <a:t>програмною</a:t>
            </a:r>
            <a:r>
              <a:rPr lang="ru-RU" sz="3800" dirty="0" smtClean="0">
                <a:solidFill>
                  <a:srgbClr val="FFFF99"/>
                </a:solidFill>
              </a:rPr>
              <a:t> для </a:t>
            </a:r>
            <a:r>
              <a:rPr lang="ru-RU" sz="3800" dirty="0" err="1" smtClean="0">
                <a:solidFill>
                  <a:srgbClr val="FFFF99"/>
                </a:solidFill>
              </a:rPr>
              <a:t>Бредбері</a:t>
            </a:r>
            <a:r>
              <a:rPr lang="ru-RU" sz="3800" dirty="0" smtClean="0">
                <a:solidFill>
                  <a:srgbClr val="FFFF99"/>
                </a:solidFill>
              </a:rPr>
              <a:t>. </a:t>
            </a:r>
            <a:r>
              <a:rPr lang="ru-RU" sz="3800" dirty="0" err="1" smtClean="0">
                <a:solidFill>
                  <a:srgbClr val="FFFF99"/>
                </a:solidFill>
              </a:rPr>
              <a:t>Письменник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неодноразово</a:t>
            </a:r>
            <a:endParaRPr lang="ru-RU" sz="3800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ru-RU" sz="3800" dirty="0" err="1" smtClean="0">
                <a:solidFill>
                  <a:srgbClr val="FFFF99"/>
                </a:solidFill>
              </a:rPr>
              <a:t>повертався</a:t>
            </a:r>
            <a:r>
              <a:rPr lang="ru-RU" sz="3800" dirty="0" smtClean="0">
                <a:solidFill>
                  <a:srgbClr val="FFFF99"/>
                </a:solidFill>
              </a:rPr>
              <a:t> до </a:t>
            </a:r>
            <a:r>
              <a:rPr lang="ru-RU" sz="3800" dirty="0" err="1" smtClean="0">
                <a:solidFill>
                  <a:srgbClr val="FFFF99"/>
                </a:solidFill>
              </a:rPr>
              <a:t>неї</a:t>
            </a:r>
            <a:r>
              <a:rPr lang="ru-RU" sz="3800" dirty="0" smtClean="0">
                <a:solidFill>
                  <a:srgbClr val="FFFF99"/>
                </a:solidFill>
              </a:rPr>
              <a:t>, створив </a:t>
            </a:r>
            <a:r>
              <a:rPr lang="ru-RU" sz="3800" dirty="0" err="1" smtClean="0">
                <a:solidFill>
                  <a:srgbClr val="FFFF99"/>
                </a:solidFill>
              </a:rPr>
              <a:t>п'єсу</a:t>
            </a:r>
            <a:r>
              <a:rPr lang="ru-RU" sz="3800" dirty="0" smtClean="0">
                <a:solidFill>
                  <a:srgbClr val="FFFF99"/>
                </a:solidFill>
              </a:rPr>
              <a:t> за </a:t>
            </a:r>
            <a:r>
              <a:rPr lang="ru-RU" sz="3800" dirty="0" err="1" smtClean="0">
                <a:solidFill>
                  <a:srgbClr val="FFFF99"/>
                </a:solidFill>
              </a:rPr>
              <a:t>тими</a:t>
            </a:r>
            <a:r>
              <a:rPr lang="ru-RU" sz="3800" dirty="0" smtClean="0">
                <a:solidFill>
                  <a:srgbClr val="FFFF99"/>
                </a:solidFill>
              </a:rPr>
              <a:t> ж мотивами. </a:t>
            </a:r>
            <a:r>
              <a:rPr lang="ru-RU" sz="3800" dirty="0" err="1" smtClean="0">
                <a:solidFill>
                  <a:srgbClr val="FFFF99"/>
                </a:solidFill>
              </a:rPr>
              <a:t>Бредбері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стверджував</a:t>
            </a:r>
            <a:r>
              <a:rPr lang="ru-RU" sz="3800" dirty="0" smtClean="0">
                <a:solidFill>
                  <a:srgbClr val="FFFF99"/>
                </a:solidFill>
              </a:rPr>
              <a:t>, </a:t>
            </a:r>
            <a:r>
              <a:rPr lang="ru-RU" sz="3800" dirty="0" err="1" smtClean="0">
                <a:solidFill>
                  <a:srgbClr val="FFFF99"/>
                </a:solidFill>
              </a:rPr>
              <a:t>що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це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єдиний</a:t>
            </a:r>
            <a:endParaRPr lang="ru-RU" sz="3800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ru-RU" sz="3800" dirty="0" err="1" smtClean="0">
                <a:solidFill>
                  <a:srgbClr val="FFFF99"/>
                </a:solidFill>
              </a:rPr>
              <a:t>науково-фантастичний</a:t>
            </a:r>
            <a:r>
              <a:rPr lang="ru-RU" sz="3800" dirty="0" smtClean="0">
                <a:solidFill>
                  <a:srgbClr val="FFFF99"/>
                </a:solidFill>
              </a:rPr>
              <a:t> роман, </a:t>
            </a:r>
            <a:r>
              <a:rPr lang="ru-RU" sz="3800" dirty="0" err="1" smtClean="0">
                <a:solidFill>
                  <a:srgbClr val="FFFF99"/>
                </a:solidFill>
              </a:rPr>
              <a:t>що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вийшов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з-під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його</a:t>
            </a:r>
            <a:r>
              <a:rPr lang="ru-RU" sz="3800" dirty="0" smtClean="0">
                <a:solidFill>
                  <a:srgbClr val="FFFF99"/>
                </a:solidFill>
              </a:rPr>
              <a:t> пера; </a:t>
            </a:r>
            <a:r>
              <a:rPr lang="ru-RU" sz="3800" dirty="0" err="1" smtClean="0">
                <a:solidFill>
                  <a:srgbClr val="FFFF99"/>
                </a:solidFill>
              </a:rPr>
              <a:t>решту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творчості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слід</a:t>
            </a:r>
            <a:r>
              <a:rPr lang="ru-RU" sz="3800" dirty="0" smtClean="0">
                <a:solidFill>
                  <a:srgbClr val="FFFF99"/>
                </a:solidFill>
              </a:rPr>
              <a:t> </a:t>
            </a:r>
            <a:r>
              <a:rPr lang="ru-RU" sz="3800" dirty="0" err="1" smtClean="0">
                <a:solidFill>
                  <a:srgbClr val="FFFF99"/>
                </a:solidFill>
              </a:rPr>
              <a:t>відносити</a:t>
            </a:r>
            <a:endParaRPr lang="ru-RU" sz="3800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ru-RU" sz="3800" dirty="0" smtClean="0">
                <a:solidFill>
                  <a:srgbClr val="FFFF99"/>
                </a:solidFill>
              </a:rPr>
              <a:t>до жанру «</a:t>
            </a:r>
            <a:r>
              <a:rPr lang="ru-RU" sz="3800" dirty="0" err="1" smtClean="0">
                <a:solidFill>
                  <a:srgbClr val="FFFF99"/>
                </a:solidFill>
              </a:rPr>
              <a:t>фентезі</a:t>
            </a:r>
            <a:r>
              <a:rPr lang="ru-RU" sz="3800" dirty="0" smtClean="0">
                <a:solidFill>
                  <a:srgbClr val="FFFF99"/>
                </a:solidFill>
              </a:rPr>
              <a:t>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    «Я </a:t>
            </a:r>
            <a:r>
              <a:rPr lang="ru-RU" sz="1600" dirty="0" err="1" smtClean="0">
                <a:solidFill>
                  <a:srgbClr val="FF0000"/>
                </a:solidFill>
              </a:rPr>
              <a:t>почув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стукіт</a:t>
            </a:r>
            <a:r>
              <a:rPr lang="ru-RU" sz="1600" dirty="0" smtClean="0">
                <a:solidFill>
                  <a:srgbClr val="FF0000"/>
                </a:solidFill>
              </a:rPr>
              <a:t>, — </a:t>
            </a:r>
            <a:r>
              <a:rPr lang="ru-RU" sz="1600" dirty="0" err="1" smtClean="0">
                <a:solidFill>
                  <a:srgbClr val="FF0000"/>
                </a:solidFill>
              </a:rPr>
              <a:t>пояснював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він</a:t>
            </a:r>
            <a:r>
              <a:rPr lang="ru-RU" sz="1600" dirty="0" smtClean="0">
                <a:solidFill>
                  <a:srgbClr val="FF0000"/>
                </a:solidFill>
              </a:rPr>
              <a:t>, — </a:t>
            </a:r>
            <a:r>
              <a:rPr lang="ru-RU" sz="1600" dirty="0" err="1" smtClean="0">
                <a:solidFill>
                  <a:srgbClr val="FF0000"/>
                </a:solidFill>
              </a:rPr>
              <a:t>спустився</a:t>
            </a:r>
            <a:r>
              <a:rPr lang="ru-RU" sz="1600" dirty="0" smtClean="0">
                <a:solidFill>
                  <a:srgbClr val="FF0000"/>
                </a:solidFill>
              </a:rPr>
              <a:t> у </a:t>
            </a:r>
            <a:r>
              <a:rPr lang="ru-RU" sz="1600" dirty="0" err="1" smtClean="0">
                <a:solidFill>
                  <a:srgbClr val="FF0000"/>
                </a:solidFill>
              </a:rPr>
              <a:t>підвал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бібліотеки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університету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і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чорт</a:t>
            </a:r>
            <a:r>
              <a:rPr lang="ru-RU" sz="1600" dirty="0" smtClean="0">
                <a:solidFill>
                  <a:srgbClr val="FF0000"/>
                </a:solidFill>
              </a:rPr>
              <a:t> забирай, там </a:t>
            </a:r>
            <a:r>
              <a:rPr lang="ru-RU" sz="1600" dirty="0" err="1" smtClean="0">
                <a:solidFill>
                  <a:srgbClr val="FF0000"/>
                </a:solidFill>
              </a:rPr>
              <a:t>була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кімната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із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дванадцятьма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друкарськими</a:t>
            </a:r>
            <a:r>
              <a:rPr lang="ru-RU" sz="1600" dirty="0" smtClean="0">
                <a:solidFill>
                  <a:srgbClr val="FF0000"/>
                </a:solidFill>
              </a:rPr>
              <a:t> машинами, </a:t>
            </a:r>
            <a:r>
              <a:rPr lang="ru-RU" sz="1600" dirty="0" err="1" smtClean="0">
                <a:solidFill>
                  <a:srgbClr val="FF0000"/>
                </a:solidFill>
              </a:rPr>
              <a:t>що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їх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можна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було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винайняти</a:t>
            </a:r>
            <a:r>
              <a:rPr lang="ru-RU" sz="1600" dirty="0" smtClean="0">
                <a:solidFill>
                  <a:srgbClr val="FF0000"/>
                </a:solidFill>
              </a:rPr>
              <a:t> за десять </a:t>
            </a:r>
            <a:r>
              <a:rPr lang="ru-RU" sz="1600" dirty="0" err="1" smtClean="0">
                <a:solidFill>
                  <a:srgbClr val="FF0000"/>
                </a:solidFill>
              </a:rPr>
              <a:t>центів</a:t>
            </a:r>
            <a:r>
              <a:rPr lang="ru-RU" sz="1600" dirty="0" smtClean="0">
                <a:solidFill>
                  <a:srgbClr val="FF0000"/>
                </a:solidFill>
              </a:rPr>
              <a:t> за </a:t>
            </a:r>
            <a:r>
              <a:rPr lang="ru-RU" sz="1600" dirty="0" err="1" smtClean="0">
                <a:solidFill>
                  <a:srgbClr val="FF0000"/>
                </a:solidFill>
              </a:rPr>
              <a:t>півгодини</a:t>
            </a:r>
            <a:r>
              <a:rPr lang="ru-RU" sz="1600" dirty="0" smtClean="0">
                <a:solidFill>
                  <a:srgbClr val="FF0000"/>
                </a:solidFill>
              </a:rPr>
              <a:t>. І там </a:t>
            </a:r>
            <a:r>
              <a:rPr lang="ru-RU" sz="1600" dirty="0" err="1" smtClean="0">
                <a:solidFill>
                  <a:srgbClr val="FF0000"/>
                </a:solidFill>
              </a:rPr>
              <a:t>сиділо</a:t>
            </a:r>
            <a:r>
              <a:rPr lang="ru-RU" sz="1600" dirty="0" smtClean="0">
                <a:solidFill>
                  <a:srgbClr val="FF0000"/>
                </a:solidFill>
              </a:rPr>
              <a:t> восьмеро </a:t>
            </a:r>
            <a:r>
              <a:rPr lang="ru-RU" sz="1600" dirty="0" err="1" smtClean="0">
                <a:solidFill>
                  <a:srgbClr val="FF0000"/>
                </a:solidFill>
              </a:rPr>
              <a:t>чи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дев'ятеро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студентів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які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працювали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мов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божевільні</a:t>
            </a:r>
            <a:r>
              <a:rPr lang="ru-RU" sz="1600" dirty="0" smtClean="0">
                <a:solidFill>
                  <a:srgbClr val="FF0000"/>
                </a:solidFill>
              </a:rPr>
              <a:t>».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4319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Історія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написання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5816" y="764704"/>
            <a:ext cx="561662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9552" y="2060848"/>
            <a:ext cx="561662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67544" y="450912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Невдовзі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після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виходу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роману «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Fahrenheit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451» для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нього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почалась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злива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нагород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і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премій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,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що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супроводжувала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Рея до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останніх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років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 </a:t>
            </a:r>
            <a:r>
              <a:rPr lang="ru-RU" dirty="0" err="1" smtClean="0">
                <a:blipFill>
                  <a:blip r:embed="rId3"/>
                  <a:stretch>
                    <a:fillRect/>
                  </a:stretch>
                </a:blipFill>
              </a:rPr>
              <a:t>життя</a:t>
            </a:r>
            <a:r>
              <a:rPr lang="ru-RU" dirty="0" smtClean="0">
                <a:blipFill>
                  <a:blip r:embed="rId3"/>
                  <a:stretch>
                    <a:fillRect/>
                  </a:stretch>
                </a:blipFill>
              </a:rPr>
              <a:t>.</a:t>
            </a:r>
            <a:endParaRPr lang="ru-RU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luxfon.com/pic/201203/1920x1080/luxfon.com-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931224" cy="852704"/>
          </a:xfrm>
        </p:spPr>
        <p:txBody>
          <a:bodyPr/>
          <a:lstStyle/>
          <a:p>
            <a:pPr algn="ctr"/>
            <a:r>
              <a:rPr lang="uk-UA" dirty="0" smtClean="0">
                <a:blipFill>
                  <a:blip r:embed="rId3"/>
                  <a:stretch>
                    <a:fillRect/>
                  </a:stretch>
                </a:blipFill>
              </a:rPr>
              <a:t>Головні герої</a:t>
            </a:r>
            <a:endParaRPr lang="ru-RU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836712"/>
            <a:ext cx="5904656" cy="576064"/>
          </a:xfrm>
        </p:spPr>
        <p:txBody>
          <a:bodyPr>
            <a:normAutofit/>
          </a:bodyPr>
          <a:lstStyle/>
          <a:p>
            <a:pPr algn="ctr">
              <a:buClrTx/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Гай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Монтег</a:t>
            </a:r>
            <a:r>
              <a:rPr lang="ru-RU" sz="2400" dirty="0" smtClean="0">
                <a:solidFill>
                  <a:srgbClr val="FFFF99"/>
                </a:solidFill>
              </a:rPr>
              <a:t>, </a:t>
            </a:r>
            <a:r>
              <a:rPr lang="ru-RU" sz="2000" dirty="0" err="1" smtClean="0">
                <a:solidFill>
                  <a:srgbClr val="FFFF99"/>
                </a:solidFill>
              </a:rPr>
              <a:t>пожежник</a:t>
            </a:r>
            <a:endParaRPr lang="ru-RU" sz="2000" dirty="0" smtClean="0">
              <a:solidFill>
                <a:srgbClr val="FFFF99"/>
              </a:solidFill>
            </a:endParaRPr>
          </a:p>
          <a:p>
            <a:pPr>
              <a:buNone/>
            </a:pPr>
            <a:endParaRPr lang="ru-RU" b="1" dirty="0" smtClean="0">
              <a:blipFill>
                <a:blip r:embed="rId3"/>
                <a:stretch>
                  <a:fillRect/>
                </a:stretch>
              </a:blipFill>
            </a:endParaRPr>
          </a:p>
        </p:txBody>
      </p:sp>
      <p:pic>
        <p:nvPicPr>
          <p:cNvPr id="1036" name="Picture 12" descr="http://2.bp.blogspot.com/_ImqKnBXSsCY/S7YbPzbedYI/AAAAAAAAB30/DK4LwsiXTEI/s1600/fahrenheit+451+mov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7776864" cy="5083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uxfon.com/pic/201203/1920x1080/luxfon.com-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0" descr="Кадр из&#10;фильма &quot;451 градус по Фаренгейту&quot; по роману Рэя Брэдбери, 1966 год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784976" cy="4680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620688"/>
            <a:ext cx="3779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Клариса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FF99"/>
                </a:solidFill>
              </a:rPr>
              <a:t>молода </a:t>
            </a:r>
            <a:r>
              <a:rPr lang="ru-RU" sz="2400" dirty="0" err="1" smtClean="0">
                <a:solidFill>
                  <a:srgbClr val="FFFF99"/>
                </a:solidFill>
              </a:rPr>
              <a:t>дівчина</a:t>
            </a:r>
            <a:endParaRPr lang="ru-RU" sz="2400" dirty="0">
              <a:solidFill>
                <a:srgbClr val="FFFF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548680"/>
            <a:ext cx="3856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Мілдред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Монтег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FF99"/>
                </a:solidFill>
              </a:rPr>
              <a:t>дружина</a:t>
            </a:r>
            <a:endParaRPr lang="ru-RU" sz="24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uxfon.com/pic/201203/1920x1080/luxfon.com-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2674640" cy="5040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err="1" smtClean="0">
                <a:solidFill>
                  <a:srgbClr val="FF0000"/>
                </a:solidFill>
              </a:rPr>
              <a:t>Фабер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smtClean="0">
                <a:solidFill>
                  <a:srgbClr val="FFFF99"/>
                </a:solidFill>
              </a:rPr>
              <a:t>професор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23554" name="Picture 2" descr="http://images1.wikia.nocookie.net/__cb20110908141110/tardis/images/3/34/De_Flore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31582"/>
            <a:ext cx="4320480" cy="3339864"/>
          </a:xfrm>
          <a:prstGeom prst="rect">
            <a:avLst/>
          </a:prstGeom>
          <a:noFill/>
        </p:spPr>
      </p:pic>
      <p:pic>
        <p:nvPicPr>
          <p:cNvPr id="23556" name="Picture 4" descr="http://pics.livejournal.com/doctor_moriarty/pic/00001xy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4176464" cy="3223708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716016" y="3501008"/>
            <a:ext cx="4176464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Брандмейстер </a:t>
            </a:r>
            <a:r>
              <a:rPr lang="ru-RU" sz="2400" dirty="0" err="1" smtClean="0">
                <a:solidFill>
                  <a:srgbClr val="FF0000"/>
                </a:solidFill>
              </a:rPr>
              <a:t>Бітті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ru-RU" sz="2400" dirty="0" err="1" smtClean="0">
                <a:solidFill>
                  <a:srgbClr val="FFFF99"/>
                </a:solidFill>
              </a:rPr>
              <a:t>капітан</a:t>
            </a:r>
            <a:r>
              <a:rPr lang="ru-RU" sz="2400" dirty="0" smtClean="0">
                <a:solidFill>
                  <a:srgbClr val="FFFF99"/>
                </a:solidFill>
              </a:rPr>
              <a:t> </a:t>
            </a:r>
            <a:r>
              <a:rPr lang="ru-RU" sz="2400" dirty="0" err="1" smtClean="0">
                <a:solidFill>
                  <a:srgbClr val="FFFF99"/>
                </a:solidFill>
              </a:rPr>
              <a:t>пожежників</a:t>
            </a:r>
            <a:endParaRPr lang="ru-RU" sz="24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504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Рей Ду́ґлас Бре́дбері</vt:lpstr>
      <vt:lpstr>Дитинство </vt:lpstr>
      <vt:lpstr>Кар'єра письменника </vt:lpstr>
      <vt:lpstr>Слайд 5</vt:lpstr>
      <vt:lpstr>Історія написання </vt:lpstr>
      <vt:lpstr>Головні герої</vt:lpstr>
      <vt:lpstr>Слайд 8</vt:lpstr>
      <vt:lpstr>Слайд 9</vt:lpstr>
      <vt:lpstr>Слайд 10</vt:lpstr>
      <vt:lpstr>Короткий зміст</vt:lpstr>
      <vt:lpstr>Слайд 12</vt:lpstr>
      <vt:lpstr>Предмети і явища ,  описані в романі і що з'явилися після його публікації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2014-05-07T12:30:37Z</dcterms:created>
  <dcterms:modified xsi:type="dcterms:W3CDTF">2014-05-07T16:15:55Z</dcterms:modified>
</cp:coreProperties>
</file>