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9" r:id="rId24"/>
    <p:sldId id="277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lum bright="-30000" contrast="40000"/>
          </a:blip>
          <a:srcRect/>
          <a:stretch>
            <a:fillRect/>
          </a:stretch>
        </p:blipFill>
        <p:spPr bwMode="auto">
          <a:xfrm>
            <a:off x="3294" y="0"/>
            <a:ext cx="914070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571480"/>
            <a:ext cx="7772400" cy="3500462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Презентація</a:t>
            </a:r>
            <a:br>
              <a:rPr lang="uk-UA" dirty="0" smtClean="0">
                <a:solidFill>
                  <a:schemeClr val="bg1"/>
                </a:solidFill>
              </a:rPr>
            </a:br>
            <a:r>
              <a:rPr lang="uk-UA" dirty="0" smtClean="0">
                <a:solidFill>
                  <a:schemeClr val="bg1"/>
                </a:solidFill>
              </a:rPr>
              <a:t>на тему:</a:t>
            </a:r>
            <a:br>
              <a:rPr lang="uk-UA" dirty="0" smtClean="0">
                <a:solidFill>
                  <a:schemeClr val="bg1"/>
                </a:solidFill>
              </a:rPr>
            </a:br>
            <a:r>
              <a:rPr lang="uk-UA" dirty="0" smtClean="0">
                <a:solidFill>
                  <a:schemeClr val="bg1"/>
                </a:solidFill>
              </a:rPr>
              <a:t>Живопис в Україні у другій половині ХІХ століття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uk-UA" dirty="0" err="1" smtClean="0"/>
              <a:t>“Жнива</a:t>
            </a:r>
            <a:r>
              <a:rPr lang="uk-UA" dirty="0" smtClean="0"/>
              <a:t> на </a:t>
            </a:r>
            <a:r>
              <a:rPr lang="uk-UA" dirty="0" err="1" smtClean="0"/>
              <a:t>Україні”</a:t>
            </a:r>
            <a:endParaRPr lang="ru-RU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151714"/>
            <a:ext cx="9175936" cy="5706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-22658"/>
            <a:ext cx="8715436" cy="690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“У </a:t>
            </a:r>
            <a:r>
              <a:rPr lang="uk-UA" dirty="0" err="1" smtClean="0"/>
              <a:t>похід”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15140" y="1600200"/>
            <a:ext cx="1971660" cy="4525963"/>
          </a:xfrm>
        </p:spPr>
        <p:txBody>
          <a:bodyPr/>
          <a:lstStyle/>
          <a:p>
            <a:r>
              <a:rPr lang="uk-UA" dirty="0" smtClean="0"/>
              <a:t>“З </a:t>
            </a:r>
            <a:r>
              <a:rPr lang="uk-UA" dirty="0" err="1" smtClean="0"/>
              <a:t>лісу”</a:t>
            </a:r>
            <a:endParaRPr lang="ru-RU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9491"/>
            <a:ext cx="5000660" cy="6838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15074" y="274638"/>
            <a:ext cx="2471726" cy="1143000"/>
          </a:xfrm>
        </p:spPr>
        <p:txBody>
          <a:bodyPr/>
          <a:lstStyle/>
          <a:p>
            <a:r>
              <a:rPr lang="uk-UA" dirty="0" err="1" smtClean="0"/>
              <a:t>“Ідилія”</a:t>
            </a:r>
            <a:endParaRPr lang="ru-RU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0"/>
            <a:ext cx="4786346" cy="6837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214290"/>
            <a:ext cx="8501090" cy="6624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>
                <a:solidFill>
                  <a:schemeClr val="bg2"/>
                </a:solidFill>
              </a:rPr>
              <a:t>“Суперниці</a:t>
            </a:r>
            <a:r>
              <a:rPr lang="uk-UA" dirty="0" smtClean="0">
                <a:solidFill>
                  <a:schemeClr val="bg2"/>
                </a:solidFill>
              </a:rPr>
              <a:t>. Біля </a:t>
            </a:r>
            <a:r>
              <a:rPr lang="uk-UA" dirty="0" err="1" smtClean="0">
                <a:solidFill>
                  <a:schemeClr val="bg2"/>
                </a:solidFill>
              </a:rPr>
              <a:t>колодязя”</a:t>
            </a:r>
            <a:endParaRPr lang="ru-RU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9256" y="274638"/>
            <a:ext cx="3257544" cy="1143000"/>
          </a:xfrm>
        </p:spPr>
        <p:txBody>
          <a:bodyPr/>
          <a:lstStyle/>
          <a:p>
            <a:r>
              <a:rPr lang="uk-UA" dirty="0" err="1" smtClean="0"/>
              <a:t>“Молодиця”</a:t>
            </a:r>
            <a:endParaRPr lang="ru-RU" dirty="0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357850" cy="6820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8" y="274638"/>
            <a:ext cx="2971792" cy="1143000"/>
          </a:xfrm>
        </p:spPr>
        <p:txBody>
          <a:bodyPr/>
          <a:lstStyle/>
          <a:p>
            <a:r>
              <a:rPr lang="uk-UA" dirty="0" err="1" smtClean="0"/>
              <a:t>“Подруги”</a:t>
            </a:r>
            <a:endParaRPr lang="ru-RU" dirty="0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"/>
            <a:ext cx="407196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“ У </a:t>
            </a:r>
            <a:r>
              <a:rPr lang="uk-UA" dirty="0" err="1" smtClean="0"/>
              <a:t>відпустку”</a:t>
            </a:r>
            <a:endParaRPr lang="ru-RU" dirty="0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248" y="785794"/>
            <a:ext cx="9052600" cy="6072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“У Свято ”</a:t>
            </a:r>
            <a:endParaRPr lang="ru-RU" dirty="0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1571612"/>
            <a:ext cx="9144000" cy="52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Реалістичний пейзаж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Сергій Васильківський 1854-1917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2285992"/>
            <a:ext cx="3238516" cy="4274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86238" cy="1143000"/>
          </a:xfrm>
        </p:spPr>
        <p:txBody>
          <a:bodyPr/>
          <a:lstStyle/>
          <a:p>
            <a:r>
              <a:rPr lang="uk-UA" dirty="0" smtClean="0"/>
              <a:t>Побутовий жанр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329246" cy="4525963"/>
          </a:xfrm>
        </p:spPr>
        <p:txBody>
          <a:bodyPr/>
          <a:lstStyle/>
          <a:p>
            <a:r>
              <a:rPr lang="uk-UA" dirty="0" smtClean="0"/>
              <a:t>Микола Пимоненко  </a:t>
            </a:r>
          </a:p>
          <a:p>
            <a:r>
              <a:rPr lang="uk-UA" dirty="0" smtClean="0"/>
              <a:t>(1862-1912)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dirty="0" smtClean="0"/>
              <a:t>(1-16)</a:t>
            </a:r>
          </a:p>
          <a:p>
            <a:r>
              <a:rPr lang="uk-UA" dirty="0" smtClean="0"/>
              <a:t>Микола Кузнєцов</a:t>
            </a:r>
            <a:r>
              <a:rPr lang="ru-RU" dirty="0" smtClean="0"/>
              <a:t> </a:t>
            </a:r>
          </a:p>
          <a:p>
            <a:r>
              <a:rPr lang="ru-RU" dirty="0" smtClean="0"/>
              <a:t>(1850—1929)</a:t>
            </a:r>
            <a:endParaRPr lang="uk-UA" dirty="0" smtClean="0"/>
          </a:p>
          <a:p>
            <a:r>
              <a:rPr lang="uk-UA" dirty="0" smtClean="0"/>
              <a:t>(17-18)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357166"/>
            <a:ext cx="2300295" cy="3566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375645"/>
            <a:ext cx="9144000" cy="6484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/>
                </a:solidFill>
              </a:rPr>
              <a:t>Хата у </a:t>
            </a:r>
            <a:r>
              <a:rPr lang="ru-RU" dirty="0" err="1" smtClean="0">
                <a:solidFill>
                  <a:schemeClr val="bg2"/>
                </a:solidFill>
              </a:rPr>
              <a:t>селі</a:t>
            </a:r>
            <a:r>
              <a:rPr lang="ru-RU" dirty="0" smtClean="0">
                <a:solidFill>
                  <a:schemeClr val="bg2"/>
                </a:solidFill>
              </a:rPr>
              <a:t> </a:t>
            </a:r>
            <a:r>
              <a:rPr lang="ru-RU" dirty="0" err="1" smtClean="0">
                <a:solidFill>
                  <a:schemeClr val="bg2"/>
                </a:solidFill>
              </a:rPr>
              <a:t>Опішні</a:t>
            </a:r>
            <a:r>
              <a:rPr lang="ru-RU" dirty="0" smtClean="0">
                <a:solidFill>
                  <a:schemeClr val="bg2"/>
                </a:solidFill>
              </a:rPr>
              <a:t>  </a:t>
            </a:r>
            <a:endParaRPr lang="ru-RU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 fontScale="90000"/>
          </a:bodyPr>
          <a:lstStyle/>
          <a:p>
            <a:r>
              <a:rPr lang="uk-UA" dirty="0" err="1" smtClean="0"/>
              <a:t>“На</a:t>
            </a:r>
            <a:r>
              <a:rPr lang="uk-UA" dirty="0" smtClean="0"/>
              <a:t> </a:t>
            </a:r>
            <a:r>
              <a:rPr lang="uk-UA" dirty="0" err="1" smtClean="0"/>
              <a:t>перхресті</a:t>
            </a:r>
            <a:r>
              <a:rPr lang="uk-UA" dirty="0" smtClean="0"/>
              <a:t> чотирьох </a:t>
            </a:r>
            <a:r>
              <a:rPr lang="uk-UA" dirty="0" err="1" smtClean="0"/>
              <a:t>доріг”</a:t>
            </a:r>
            <a:endParaRPr lang="ru-RU" dirty="0"/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-10000" contrast="40000"/>
          </a:blip>
          <a:srcRect/>
          <a:stretch>
            <a:fillRect/>
          </a:stretch>
        </p:blipFill>
        <p:spPr bwMode="auto">
          <a:xfrm>
            <a:off x="-44322" y="897117"/>
            <a:ext cx="9188322" cy="5960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“Весна</a:t>
            </a:r>
            <a:r>
              <a:rPr lang="uk-UA" dirty="0" smtClean="0"/>
              <a:t> в </a:t>
            </a:r>
            <a:r>
              <a:rPr lang="uk-UA" dirty="0" err="1" smtClean="0"/>
              <a:t>Україні”</a:t>
            </a:r>
            <a:endParaRPr lang="ru-RU" dirty="0"/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449164"/>
            <a:ext cx="9144000" cy="5408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Взимку в селі </a:t>
            </a:r>
            <a:r>
              <a:rPr lang="uk-UA" dirty="0" err="1" smtClean="0"/>
              <a:t>Опішня</a:t>
            </a:r>
            <a:endParaRPr lang="ru-RU" dirty="0"/>
          </a:p>
        </p:txBody>
      </p:sp>
      <p:pic>
        <p:nvPicPr>
          <p:cNvPr id="204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10000" contrast="40000"/>
          </a:blip>
          <a:srcRect/>
          <a:stretch>
            <a:fillRect/>
          </a:stretch>
        </p:blipFill>
        <p:spPr bwMode="auto">
          <a:xfrm>
            <a:off x="60488" y="1334956"/>
            <a:ext cx="9083512" cy="5523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14356"/>
            <a:ext cx="8882503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2428860" cy="92867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Історична тематика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0266" y="6172208"/>
            <a:ext cx="6643734" cy="685792"/>
          </a:xfrm>
        </p:spPr>
        <p:txBody>
          <a:bodyPr>
            <a:normAutofit fontScale="62500" lnSpcReduction="20000"/>
          </a:bodyPr>
          <a:lstStyle/>
          <a:p>
            <a:r>
              <a:rPr lang="uk-UA" dirty="0" smtClean="0"/>
              <a:t>І. Рєпін</a:t>
            </a:r>
          </a:p>
          <a:p>
            <a:r>
              <a:rPr lang="uk-UA" dirty="0" smtClean="0"/>
              <a:t>Запорожці пишуть листа турецькому султанові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058915"/>
            <a:ext cx="4929222" cy="5799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Корнил</a:t>
            </a:r>
            <a:r>
              <a:rPr lang="uk-UA" dirty="0" smtClean="0"/>
              <a:t> </a:t>
            </a:r>
            <a:r>
              <a:rPr lang="uk-UA" dirty="0" err="1" smtClean="0"/>
              <a:t>Устиянович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Мазепа пересікає Дніпро…</a:t>
            </a:r>
            <a:endParaRPr lang="ru-RU" dirty="0"/>
          </a:p>
        </p:txBody>
      </p:sp>
      <p:pic>
        <p:nvPicPr>
          <p:cNvPr id="2355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-10000" contrast="30000"/>
          </a:blip>
          <a:srcRect/>
          <a:stretch>
            <a:fillRect/>
          </a:stretch>
        </p:blipFill>
        <p:spPr bwMode="auto">
          <a:xfrm>
            <a:off x="0" y="1866899"/>
            <a:ext cx="9144000" cy="4991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Запитання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Яких художників побутового жанру </a:t>
            </a:r>
            <a:r>
              <a:rPr lang="uk-UA" dirty="0" err="1" smtClean="0"/>
              <a:t>ві</a:t>
            </a:r>
            <a:r>
              <a:rPr lang="uk-UA" dirty="0" smtClean="0"/>
              <a:t> знаєте?</a:t>
            </a:r>
          </a:p>
          <a:p>
            <a:r>
              <a:rPr lang="uk-UA" dirty="0" smtClean="0"/>
              <a:t>Назвіть відомі вам полотна М. Пимоненка.</a:t>
            </a:r>
          </a:p>
          <a:p>
            <a:r>
              <a:rPr lang="uk-UA" dirty="0" smtClean="0"/>
              <a:t>Назвіть художника Зх. України.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lum bright="10000" contrast="30000"/>
          </a:blip>
          <a:srcRect/>
          <a:stretch>
            <a:fillRect/>
          </a:stretch>
        </p:blipFill>
        <p:spPr bwMode="auto">
          <a:xfrm>
            <a:off x="714348" y="0"/>
            <a:ext cx="435771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5500694" y="1714488"/>
            <a:ext cx="23574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Жниця.1889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lum contrast="40000"/>
          </a:blip>
          <a:srcRect/>
          <a:stretch>
            <a:fillRect/>
          </a:stretch>
        </p:blipFill>
        <p:spPr bwMode="auto">
          <a:xfrm>
            <a:off x="1928794" y="0"/>
            <a:ext cx="593550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143380"/>
            <a:ext cx="1785918" cy="614354"/>
          </a:xfrm>
        </p:spPr>
        <p:txBody>
          <a:bodyPr>
            <a:normAutofit fontScale="62500" lnSpcReduction="20000"/>
          </a:bodyPr>
          <a:lstStyle/>
          <a:p>
            <a:r>
              <a:rPr lang="uk-UA" dirty="0" err="1" smtClean="0"/>
              <a:t>“Святочне</a:t>
            </a:r>
            <a:r>
              <a:rPr lang="uk-UA" dirty="0" smtClean="0"/>
              <a:t> </a:t>
            </a:r>
            <a:r>
              <a:rPr lang="uk-UA" dirty="0" err="1" smtClean="0"/>
              <a:t>ворожіння”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uk-UA" dirty="0" err="1" smtClean="0"/>
              <a:t>“Весілля</a:t>
            </a:r>
            <a:r>
              <a:rPr lang="uk-UA" dirty="0" smtClean="0"/>
              <a:t> в Київській </a:t>
            </a:r>
            <a:r>
              <a:rPr lang="uk-UA" dirty="0" err="1" smtClean="0"/>
              <a:t>губернії”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0" y="886447"/>
            <a:ext cx="9144000" cy="5953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269"/>
            <a:ext cx="8643998" cy="6846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715000"/>
            <a:ext cx="8229600" cy="1143000"/>
          </a:xfrm>
        </p:spPr>
        <p:txBody>
          <a:bodyPr/>
          <a:lstStyle/>
          <a:p>
            <a:r>
              <a:rPr lang="uk-UA" dirty="0" err="1" smtClean="0">
                <a:solidFill>
                  <a:schemeClr val="bg2"/>
                </a:solidFill>
              </a:rPr>
              <a:t>“Свати”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94" y="0"/>
            <a:ext cx="914070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8751015" cy="6908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uk-UA" dirty="0" err="1" smtClean="0">
                <a:solidFill>
                  <a:schemeClr val="bg2"/>
                </a:solidFill>
              </a:rPr>
              <a:t>“Ярмарок”</a:t>
            </a:r>
            <a:endParaRPr lang="ru-RU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063" y="0"/>
            <a:ext cx="892587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>
                <a:solidFill>
                  <a:schemeClr val="bg2"/>
                </a:solidFill>
              </a:rPr>
              <a:t>“На</a:t>
            </a:r>
            <a:r>
              <a:rPr lang="uk-UA" dirty="0" smtClean="0">
                <a:solidFill>
                  <a:schemeClr val="bg2"/>
                </a:solidFill>
              </a:rPr>
              <a:t> </a:t>
            </a:r>
            <a:r>
              <a:rPr lang="uk-UA" dirty="0" err="1" smtClean="0">
                <a:solidFill>
                  <a:schemeClr val="bg2"/>
                </a:solidFill>
              </a:rPr>
              <a:t>річці”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127</Words>
  <Application>Microsoft Office PowerPoint</Application>
  <PresentationFormat>Экран (4:3)</PresentationFormat>
  <Paragraphs>37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Презентація на тему: Живопис в Україні у другій половині ХІХ століття</vt:lpstr>
      <vt:lpstr>Побутовий жанр</vt:lpstr>
      <vt:lpstr>Презентация PowerPoint</vt:lpstr>
      <vt:lpstr>Презентация PowerPoint</vt:lpstr>
      <vt:lpstr>“Весілля в Київській губернії”</vt:lpstr>
      <vt:lpstr>“Свати”</vt:lpstr>
      <vt:lpstr>Презентация PowerPoint</vt:lpstr>
      <vt:lpstr>“Ярмарок”</vt:lpstr>
      <vt:lpstr>“На річці”</vt:lpstr>
      <vt:lpstr>“Жнива на Україні”</vt:lpstr>
      <vt:lpstr>“У похід”</vt:lpstr>
      <vt:lpstr>Презентация PowerPoint</vt:lpstr>
      <vt:lpstr>“Ідилія”</vt:lpstr>
      <vt:lpstr>“Суперниці. Біля колодязя”</vt:lpstr>
      <vt:lpstr>“Молодиця”</vt:lpstr>
      <vt:lpstr>“Подруги”</vt:lpstr>
      <vt:lpstr>“ У відпустку”</vt:lpstr>
      <vt:lpstr>“У Свято ”</vt:lpstr>
      <vt:lpstr>Реалістичний пейзаж</vt:lpstr>
      <vt:lpstr>Хата у селі Опішні  </vt:lpstr>
      <vt:lpstr>“На перхресті чотирьох доріг”</vt:lpstr>
      <vt:lpstr>“Весна в Україні”</vt:lpstr>
      <vt:lpstr>Взимку в селі Опішня</vt:lpstr>
      <vt:lpstr>Історична тематика</vt:lpstr>
      <vt:lpstr>Корнил Устиянович</vt:lpstr>
      <vt:lpstr>Мазепа пересікає Дніпро…</vt:lpstr>
      <vt:lpstr>Запитання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18</cp:revision>
  <dcterms:modified xsi:type="dcterms:W3CDTF">2013-11-08T20:24:26Z</dcterms:modified>
</cp:coreProperties>
</file>