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9846-1FB9-43DC-8952-A63BFE069EDA}" type="datetimeFigureOut">
              <a:rPr lang="uk-UA" smtClean="0"/>
              <a:pPr/>
              <a:t>08.03.2014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49CEE8-5F04-4BB3-A7BD-296166FF425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9846-1FB9-43DC-8952-A63BFE069EDA}" type="datetimeFigureOut">
              <a:rPr lang="uk-UA" smtClean="0"/>
              <a:pPr/>
              <a:t>08.03.2014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CEE8-5F04-4BB3-A7BD-296166FF425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9846-1FB9-43DC-8952-A63BFE069EDA}" type="datetimeFigureOut">
              <a:rPr lang="uk-UA" smtClean="0"/>
              <a:pPr/>
              <a:t>08.03.2014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CEE8-5F04-4BB3-A7BD-296166FF425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8D9846-1FB9-43DC-8952-A63BFE069EDA}" type="datetimeFigureOut">
              <a:rPr lang="uk-UA" smtClean="0"/>
              <a:pPr/>
              <a:t>08.03.2014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149CEE8-5F04-4BB3-A7BD-296166FF425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9846-1FB9-43DC-8952-A63BFE069EDA}" type="datetimeFigureOut">
              <a:rPr lang="uk-UA" smtClean="0"/>
              <a:pPr/>
              <a:t>08.03.2014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CEE8-5F04-4BB3-A7BD-296166FF425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9846-1FB9-43DC-8952-A63BFE069EDA}" type="datetimeFigureOut">
              <a:rPr lang="uk-UA" smtClean="0"/>
              <a:pPr/>
              <a:t>08.03.2014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CEE8-5F04-4BB3-A7BD-296166FF425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CEE8-5F04-4BB3-A7BD-296166FF425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9846-1FB9-43DC-8952-A63BFE069EDA}" type="datetimeFigureOut">
              <a:rPr lang="uk-UA" smtClean="0"/>
              <a:pPr/>
              <a:t>08.03.2014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9846-1FB9-43DC-8952-A63BFE069EDA}" type="datetimeFigureOut">
              <a:rPr lang="uk-UA" smtClean="0"/>
              <a:pPr/>
              <a:t>08.03.2014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CEE8-5F04-4BB3-A7BD-296166FF425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9846-1FB9-43DC-8952-A63BFE069EDA}" type="datetimeFigureOut">
              <a:rPr lang="uk-UA" smtClean="0"/>
              <a:pPr/>
              <a:t>08.03.2014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CEE8-5F04-4BB3-A7BD-296166FF425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8D9846-1FB9-43DC-8952-A63BFE069EDA}" type="datetimeFigureOut">
              <a:rPr lang="uk-UA" smtClean="0"/>
              <a:pPr/>
              <a:t>08.03.2014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49CEE8-5F04-4BB3-A7BD-296166FF425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9846-1FB9-43DC-8952-A63BFE069EDA}" type="datetimeFigureOut">
              <a:rPr lang="uk-UA" smtClean="0"/>
              <a:pPr/>
              <a:t>08.03.2014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49CEE8-5F04-4BB3-A7BD-296166FF425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8D9846-1FB9-43DC-8952-A63BFE069EDA}" type="datetimeFigureOut">
              <a:rPr lang="uk-UA" smtClean="0"/>
              <a:pPr/>
              <a:t>08.03.2014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149CEE8-5F04-4BB3-A7BD-296166FF425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Презентацію підготував учень 7-в класу</a:t>
            </a:r>
          </a:p>
          <a:p>
            <a:r>
              <a:rPr lang="uk-UA" dirty="0" smtClean="0">
                <a:solidFill>
                  <a:srgbClr val="FFC000"/>
                </a:solidFill>
              </a:rPr>
              <a:t>Абрамович Владислав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Нігерія</a:t>
            </a:r>
            <a:endParaRPr lang="uk-UA" dirty="0"/>
          </a:p>
        </p:txBody>
      </p:sp>
      <p:pic>
        <p:nvPicPr>
          <p:cNvPr id="48130" name="Picture 2" descr="Прапор Нігер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857232"/>
            <a:ext cx="2834837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24000"/>
            <a:ext cx="8258204" cy="2547942"/>
          </a:xfrm>
        </p:spPr>
        <p:txBody>
          <a:bodyPr>
            <a:normAutofit/>
          </a:bodyPr>
          <a:lstStyle/>
          <a:p>
            <a:r>
              <a:rPr lang="uk-UA" dirty="0"/>
              <a:t>Нігерійський супутник «</a:t>
            </a:r>
            <a:r>
              <a:rPr lang="en-US" dirty="0"/>
              <a:t>Nigeria Sat-1» </a:t>
            </a:r>
            <a:r>
              <a:rPr lang="uk-UA" dirty="0"/>
              <a:t>запустили з космодрому </a:t>
            </a:r>
            <a:r>
              <a:rPr lang="uk-UA" dirty="0" err="1"/>
              <a:t>Плесецьк</a:t>
            </a:r>
            <a:r>
              <a:rPr lang="uk-UA" dirty="0"/>
              <a:t> у вересні 2003 року для участі в міжнародній системі моніторингу Землі — «</a:t>
            </a:r>
            <a:r>
              <a:rPr lang="en-US" dirty="0"/>
              <a:t>Disaster Monitoring Constellation». </a:t>
            </a:r>
            <a:r>
              <a:rPr lang="uk-UA" dirty="0"/>
              <a:t>Нігерія стала третьою (після ПАР та Алжиру) країною континенту із власним космічним апаратом.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Космічні технології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22530" name="Picture 2" descr="http://www.geoguide.com.ua/survey/dzz/satimage/nigeriasa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143380"/>
            <a:ext cx="5000660" cy="1847851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214554"/>
            <a:ext cx="603479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dirty="0" smtClean="0"/>
              <a:t>Дякую за перегляд</a:t>
            </a:r>
          </a:p>
          <a:p>
            <a:pPr algn="ctr"/>
            <a:r>
              <a:rPr lang="uk-UA" sz="5400" dirty="0" smtClean="0"/>
              <a:t>Кінець!!!</a:t>
            </a:r>
            <a:endParaRPr lang="uk-UA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929190" y="1928802"/>
            <a:ext cx="3571900" cy="4000528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/>
              <a:t>Знаходиться на заході Африки, біля Гвінейської затоки. Межує на півночі - з Нігером, на сході – з Чадом і Камеруном, на заході – з Беніном. Столиця – Абуджа. Площа  92400 кв. км. Державна мова – англійська. Грошова одиниця – </a:t>
            </a:r>
            <a:r>
              <a:rPr lang="uk-UA" sz="2000" dirty="0" err="1" smtClean="0"/>
              <a:t>найра</a:t>
            </a:r>
            <a:r>
              <a:rPr lang="uk-UA" sz="2000" dirty="0" smtClean="0"/>
              <a:t>. Найвища точка – гора </a:t>
            </a:r>
            <a:r>
              <a:rPr lang="uk-UA" sz="2000" dirty="0" err="1" smtClean="0"/>
              <a:t>Чаппаль-Бадди</a:t>
            </a:r>
            <a:r>
              <a:rPr lang="uk-UA" sz="2000" dirty="0" smtClean="0"/>
              <a:t>(2419м) </a:t>
            </a:r>
            <a:endParaRPr lang="uk-UA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Географічне розташування</a:t>
            </a:r>
            <a:endParaRPr lang="uk-UA" dirty="0"/>
          </a:p>
        </p:txBody>
      </p:sp>
      <p:pic>
        <p:nvPicPr>
          <p:cNvPr id="51202" name="Picture 2" descr="http://www.africa.org.ua/images/nigeria_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4572032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047744"/>
          </a:xfrm>
        </p:spPr>
        <p:txBody>
          <a:bodyPr/>
          <a:lstStyle/>
          <a:p>
            <a:r>
              <a:rPr lang="uk-UA" dirty="0" smtClean="0"/>
              <a:t>Назва пішла від найменування річки – Нігер (від </a:t>
            </a:r>
            <a:r>
              <a:rPr lang="uk-UA" dirty="0" err="1" smtClean="0"/>
              <a:t>туарегського</a:t>
            </a:r>
            <a:r>
              <a:rPr lang="uk-UA" dirty="0" smtClean="0"/>
              <a:t> – </a:t>
            </a:r>
            <a:r>
              <a:rPr lang="uk-UA" dirty="0" err="1" smtClean="0"/>
              <a:t>“текуча</a:t>
            </a:r>
            <a:r>
              <a:rPr lang="uk-UA" dirty="0" smtClean="0"/>
              <a:t> </a:t>
            </a:r>
            <a:r>
              <a:rPr lang="uk-UA" dirty="0" err="1" smtClean="0"/>
              <a:t>вода”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Походження назви</a:t>
            </a:r>
            <a:endParaRPr lang="uk-UA" dirty="0"/>
          </a:p>
        </p:txBody>
      </p:sp>
      <p:pic>
        <p:nvPicPr>
          <p:cNvPr id="52226" name="Picture 2" descr="http://review-planet.ru/wp-content/uploads/2012/06/%D0%BC%D0%BE%D1%80%D0%B4%D0%B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7786742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00430" y="1500174"/>
            <a:ext cx="5186370" cy="4500594"/>
          </a:xfrm>
        </p:spPr>
        <p:txBody>
          <a:bodyPr>
            <a:normAutofit/>
          </a:bodyPr>
          <a:lstStyle/>
          <a:p>
            <a:r>
              <a:rPr lang="uk-UA" sz="1600" dirty="0"/>
              <a:t>Складна мережа лагун і протоків, розташованих за бар'єром піщаних пляжів, утворює систему захищених мілководних шляхів, по яких невеликі судна можуть пройти від кордону з Беніном на заході до кордону з Камеруном на сході без виходу в океан. В глибині країни чітко виділяються уступ </a:t>
            </a:r>
            <a:r>
              <a:rPr lang="uk-UA" sz="1600" dirty="0" err="1"/>
              <a:t>Нсукка-Окігві</a:t>
            </a:r>
            <a:r>
              <a:rPr lang="uk-UA" sz="1600" dirty="0"/>
              <a:t>, що підіймається над долиною ріки Крос, плато </a:t>
            </a:r>
            <a:r>
              <a:rPr lang="uk-UA" sz="1600" dirty="0" err="1"/>
              <a:t>Джос</a:t>
            </a:r>
            <a:r>
              <a:rPr lang="uk-UA" sz="1600" dirty="0"/>
              <a:t> і </a:t>
            </a:r>
            <a:r>
              <a:rPr lang="uk-UA" sz="1600" dirty="0" err="1"/>
              <a:t>Біу</a:t>
            </a:r>
            <a:r>
              <a:rPr lang="uk-UA" sz="1600" dirty="0"/>
              <a:t>, а також гори </a:t>
            </a:r>
            <a:r>
              <a:rPr lang="uk-UA" sz="1600" dirty="0" err="1"/>
              <a:t>Адамава</a:t>
            </a:r>
            <a:r>
              <a:rPr lang="uk-UA" sz="1600" dirty="0"/>
              <a:t>. В основному полога поверхня плато, складеного кристалічними породами на півночі і заході країни і пісковиками на сході, в багатьох місцях поцяткована острівними горами (</a:t>
            </a:r>
            <a:r>
              <a:rPr lang="uk-UA" sz="1600" dirty="0" err="1"/>
              <a:t>інзельберґами</a:t>
            </a:r>
            <a:r>
              <a:rPr lang="uk-UA" sz="1600" dirty="0"/>
              <a:t>), тобто скелястими </a:t>
            </a:r>
            <a:r>
              <a:rPr lang="uk-UA" sz="1600" dirty="0" err="1"/>
              <a:t>останцовеми</a:t>
            </a:r>
            <a:r>
              <a:rPr lang="uk-UA" sz="1600" dirty="0"/>
              <a:t> горбами з крутими схилами. На північному сході поверхня поступово знижується у бік озера Чад. На </a:t>
            </a:r>
            <a:r>
              <a:rPr lang="uk-UA" sz="1600" dirty="0" err="1"/>
              <a:t>півн.-заході</a:t>
            </a:r>
            <a:r>
              <a:rPr lang="uk-UA" sz="1600" dirty="0"/>
              <a:t> плато переходить в рівнину </a:t>
            </a:r>
            <a:r>
              <a:rPr lang="uk-UA" sz="1600" dirty="0" err="1"/>
              <a:t>Сокото</a:t>
            </a:r>
            <a:r>
              <a:rPr lang="uk-UA" sz="1600" dirty="0"/>
              <a:t>, на </a:t>
            </a:r>
            <a:r>
              <a:rPr lang="uk-UA" sz="1600" dirty="0" err="1"/>
              <a:t>півн.-сході</a:t>
            </a:r>
            <a:r>
              <a:rPr lang="uk-UA" sz="1600" dirty="0"/>
              <a:t> — в рівнину Борну. Клімат екваторіальний. Гол. ріка країни — Нігер з притокою </a:t>
            </a:r>
            <a:r>
              <a:rPr lang="uk-UA" sz="1600" dirty="0" err="1"/>
              <a:t>Бенуе</a:t>
            </a:r>
            <a:r>
              <a:rPr lang="uk-UA" sz="1600" dirty="0"/>
              <a:t>.</a:t>
            </a:r>
            <a:endParaRPr lang="uk-UA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Природа</a:t>
            </a:r>
            <a:endParaRPr lang="uk-UA" dirty="0"/>
          </a:p>
        </p:txBody>
      </p:sp>
      <p:pic>
        <p:nvPicPr>
          <p:cNvPr id="53250" name="Picture 2" descr="http://upload.wikimedia.org/wikipedia/commons/thumb/7/70/Kwafalls.jpg/200px-Kwafa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2857520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71934" y="1214422"/>
            <a:ext cx="4614866" cy="4714908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Нігерія отримала незалежність від Англії в межах Співдружності в 1960; республікою стала в 1963. Після військового перевороту 1966 відбувся </a:t>
            </a:r>
            <a:r>
              <a:rPr lang="uk-UA" dirty="0" err="1"/>
              <a:t>контрпереворот</a:t>
            </a:r>
            <a:r>
              <a:rPr lang="uk-UA" dirty="0"/>
              <a:t> і загибель багатьох людей етносу </a:t>
            </a:r>
            <a:r>
              <a:rPr lang="uk-UA" dirty="0" err="1"/>
              <a:t>ігбо</a:t>
            </a:r>
            <a:r>
              <a:rPr lang="uk-UA" dirty="0"/>
              <a:t> на півночі. Конфлікт навколо нафти призвів до оголошення незалежної держави </a:t>
            </a:r>
            <a:r>
              <a:rPr lang="uk-UA" dirty="0" err="1"/>
              <a:t>Біафра</a:t>
            </a:r>
            <a:r>
              <a:rPr lang="uk-UA" dirty="0"/>
              <a:t> і громадянської війни 1966-70, під час якої відбулася серія політичних переворотів і </a:t>
            </a:r>
            <a:r>
              <a:rPr lang="uk-UA" dirty="0" err="1"/>
              <a:t>контрпереворотів</a:t>
            </a:r>
            <a:r>
              <a:rPr lang="uk-UA" dirty="0"/>
              <a:t>. У 1989 з'явилися дві нові партії. Дев'ять нових штатів було створено до 1991, загальна кількість досягла 30. У 1993 за результатами виборів 1992 президентом став </a:t>
            </a:r>
            <a:r>
              <a:rPr lang="uk-UA" dirty="0" err="1"/>
              <a:t>Ібрагім</a:t>
            </a:r>
            <a:r>
              <a:rPr lang="uk-UA" dirty="0"/>
              <a:t> </a:t>
            </a:r>
            <a:r>
              <a:rPr lang="uk-UA" dirty="0" err="1"/>
              <a:t>Бабангіда</a:t>
            </a:r>
            <a:r>
              <a:rPr lang="uk-UA" dirty="0"/>
              <a:t>, але пізніше вибори визнали недійсними. У 1993 генерал Сані </a:t>
            </a:r>
            <a:r>
              <a:rPr lang="uk-UA" dirty="0" err="1"/>
              <a:t>Абача</a:t>
            </a:r>
            <a:r>
              <a:rPr lang="uk-UA" dirty="0"/>
              <a:t> став прем'єр-міністром, відновив військове правління і розпустив політичні партії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030" name="Picture 6" descr="http://intelico.ru/images/country/136_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3357586" cy="31813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r>
              <a:rPr lang="uk-UA" dirty="0" smtClean="0"/>
              <a:t>Історія</a:t>
            </a:r>
            <a:endParaRPr lang="uk-UA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00562" y="1357298"/>
            <a:ext cx="4043362" cy="5286412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Нігерія — аграрна країна з розвиненою нафтодобувною промисловістю. Основні галузі економіки: гірнича (в тому числі нафтова), деревообробна, текстильна та легка промисловість, хімічна, конструктивних матеріалів, сталеливарна. </a:t>
            </a:r>
            <a:r>
              <a:rPr lang="uk-UA" dirty="0" err="1"/>
              <a:t>Тр-т</a:t>
            </a:r>
            <a:r>
              <a:rPr lang="uk-UA" dirty="0"/>
              <a:t>: автомобільний, залізничний, морський, повітряний. Гол. мор. порти — Лагос, </a:t>
            </a:r>
            <a:r>
              <a:rPr lang="uk-UA" dirty="0" err="1"/>
              <a:t>Порт-Харкорт</a:t>
            </a:r>
            <a:r>
              <a:rPr lang="uk-UA" dirty="0"/>
              <a:t>, Бонні, </a:t>
            </a:r>
            <a:r>
              <a:rPr lang="uk-UA" dirty="0" err="1"/>
              <a:t>Варрі</a:t>
            </a:r>
            <a:r>
              <a:rPr lang="uk-UA" dirty="0"/>
              <a:t>. У галузі повітряних перевезень крім державної компанії «</a:t>
            </a:r>
            <a:r>
              <a:rPr lang="uk-UA" dirty="0" err="1"/>
              <a:t>Найджіріа</a:t>
            </a:r>
            <a:r>
              <a:rPr lang="uk-UA" dirty="0"/>
              <a:t> </a:t>
            </a:r>
            <a:r>
              <a:rPr lang="uk-UA" dirty="0" err="1"/>
              <a:t>ейруейз</a:t>
            </a:r>
            <a:r>
              <a:rPr lang="uk-UA" dirty="0"/>
              <a:t>», працюють приватні авіакомпанії, зокрема, «</a:t>
            </a:r>
            <a:r>
              <a:rPr lang="uk-UA" dirty="0" err="1"/>
              <a:t>Кабо</a:t>
            </a:r>
            <a:r>
              <a:rPr lang="uk-UA" dirty="0"/>
              <a:t> </a:t>
            </a:r>
            <a:r>
              <a:rPr lang="uk-UA" dirty="0" err="1"/>
              <a:t>ейрлайнз</a:t>
            </a:r>
            <a:r>
              <a:rPr lang="uk-UA" dirty="0"/>
              <a:t>» і «</a:t>
            </a:r>
            <a:r>
              <a:rPr lang="uk-UA" dirty="0" err="1"/>
              <a:t>Окада</a:t>
            </a:r>
            <a:r>
              <a:rPr lang="uk-UA" dirty="0"/>
              <a:t> </a:t>
            </a:r>
            <a:r>
              <a:rPr lang="uk-UA" dirty="0" err="1"/>
              <a:t>ейр</a:t>
            </a:r>
            <a:r>
              <a:rPr lang="uk-UA" dirty="0"/>
              <a:t>». До </a:t>
            </a:r>
            <a:r>
              <a:rPr lang="uk-UA" dirty="0" err="1"/>
              <a:t>аеропортівміжнародного</a:t>
            </a:r>
            <a:r>
              <a:rPr lang="uk-UA" dirty="0"/>
              <a:t> значення в Лагосі і Кано додалися аеропорти такого ж класу в </a:t>
            </a:r>
            <a:r>
              <a:rPr lang="uk-UA" dirty="0" err="1"/>
              <a:t>Харкорті</a:t>
            </a:r>
            <a:r>
              <a:rPr lang="uk-UA" dirty="0"/>
              <a:t>, </a:t>
            </a:r>
            <a:r>
              <a:rPr lang="uk-UA" dirty="0" err="1"/>
              <a:t>Ілоріні</a:t>
            </a:r>
            <a:r>
              <a:rPr lang="uk-UA" dirty="0"/>
              <a:t> (поблизу Лагосу), </a:t>
            </a:r>
            <a:r>
              <a:rPr lang="uk-UA" dirty="0" err="1"/>
              <a:t>Калабарі</a:t>
            </a:r>
            <a:r>
              <a:rPr lang="uk-UA" dirty="0"/>
              <a:t>, </a:t>
            </a:r>
            <a:r>
              <a:rPr lang="uk-UA" dirty="0" err="1"/>
              <a:t>Майдугурі</a:t>
            </a:r>
            <a:r>
              <a:rPr lang="uk-UA" dirty="0"/>
              <a:t> і новій федеральній столиці Абуджі. Крім того, 11 аеропортів обслуговують тільки внутрішні авіалінії.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Економіка</a:t>
            </a:r>
            <a:endParaRPr lang="uk-UA" dirty="0"/>
          </a:p>
        </p:txBody>
      </p:sp>
      <p:pic>
        <p:nvPicPr>
          <p:cNvPr id="18434" name="Picture 2" descr="https://encrypted-tbn2.gstatic.com/images?q=tbn:ANd9GcRepv2PW3UaoL1xzf4wn9ujQp7nR0OJnvluRNZ7V4GfsID5m7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3714776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3438" y="1142984"/>
            <a:ext cx="4114800" cy="5072098"/>
          </a:xfrm>
        </p:spPr>
        <p:txBody>
          <a:bodyPr>
            <a:normAutofit fontScale="92500"/>
          </a:bodyPr>
          <a:lstStyle/>
          <a:p>
            <a:r>
              <a:rPr lang="uk-UA" dirty="0"/>
              <a:t>Нігерія є федеративною республікою та поділяється на 36 штатів (англ. </a:t>
            </a:r>
            <a:r>
              <a:rPr lang="en-US" dirty="0"/>
              <a:t>state) </a:t>
            </a:r>
            <a:r>
              <a:rPr lang="uk-UA" dirty="0"/>
              <a:t>і одну федеральну столичну територію (англ. </a:t>
            </a:r>
            <a:r>
              <a:rPr lang="en-US" dirty="0"/>
              <a:t>federal Capital Territory) </a:t>
            </a:r>
            <a:r>
              <a:rPr lang="uk-UA" dirty="0"/>
              <a:t>зі столицею Абуджа. В свою чергу до регіонів першого рівня входить 774 території місцевого управління (англ. </a:t>
            </a:r>
            <a:r>
              <a:rPr lang="en-US" dirty="0"/>
              <a:t>Local Government Area, LGA).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2874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Адміністративний поділ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19458" name="Picture 2" descr="http://voprosik.net/wp-content/uploads/2013/11/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694033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1524000"/>
            <a:ext cx="7858180" cy="240506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червні</a:t>
            </a:r>
            <a:r>
              <a:rPr lang="ru-RU" dirty="0" smtClean="0"/>
              <a:t> 2012 р.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Нігерії</a:t>
            </a:r>
            <a:r>
              <a:rPr lang="ru-RU" dirty="0" smtClean="0"/>
              <a:t> становила 160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.</a:t>
            </a:r>
            <a:r>
              <a:rPr lang="uk-UA" dirty="0" smtClean="0"/>
              <a:t> Етнічна і лінгвістична ситуація в країні характеризується великою строкатістю. У Нігерії проживає більш як 250 етнічних груп, що мають власну мову і культурні особливості. 80% населення складають десять груп, які чисельно переважають в окремих штатах: хауса і </a:t>
            </a:r>
            <a:r>
              <a:rPr lang="uk-UA" dirty="0" err="1" smtClean="0"/>
              <a:t>фульбе</a:t>
            </a:r>
            <a:r>
              <a:rPr lang="uk-UA" dirty="0" smtClean="0"/>
              <a:t> в штатах </a:t>
            </a:r>
            <a:r>
              <a:rPr lang="uk-UA" dirty="0" err="1" smtClean="0"/>
              <a:t>Сокото</a:t>
            </a:r>
            <a:r>
              <a:rPr lang="uk-UA" dirty="0" smtClean="0"/>
              <a:t>, Кадуна, </a:t>
            </a:r>
            <a:r>
              <a:rPr lang="uk-UA" dirty="0" err="1" smtClean="0"/>
              <a:t>Баучі</a:t>
            </a:r>
            <a:r>
              <a:rPr lang="uk-UA" dirty="0" smtClean="0"/>
              <a:t>, </a:t>
            </a:r>
            <a:r>
              <a:rPr lang="uk-UA" dirty="0" err="1" smtClean="0"/>
              <a:t>Йобе</a:t>
            </a:r>
            <a:r>
              <a:rPr lang="uk-UA" dirty="0" smtClean="0"/>
              <a:t>, </a:t>
            </a:r>
            <a:r>
              <a:rPr lang="uk-UA" dirty="0" err="1" smtClean="0"/>
              <a:t>Кацина</a:t>
            </a:r>
            <a:r>
              <a:rPr lang="uk-UA" dirty="0" smtClean="0"/>
              <a:t>, </a:t>
            </a:r>
            <a:r>
              <a:rPr lang="uk-UA" dirty="0" err="1" smtClean="0"/>
              <a:t>Джигава</a:t>
            </a:r>
            <a:r>
              <a:rPr lang="uk-UA" dirty="0" smtClean="0"/>
              <a:t> і Кано, канурі – в </a:t>
            </a:r>
            <a:r>
              <a:rPr lang="uk-UA" dirty="0" err="1" smtClean="0"/>
              <a:t>Борно</a:t>
            </a:r>
            <a:r>
              <a:rPr lang="uk-UA" dirty="0" smtClean="0"/>
              <a:t>, </a:t>
            </a:r>
            <a:r>
              <a:rPr lang="uk-UA" dirty="0" err="1" smtClean="0"/>
              <a:t>тів</a:t>
            </a:r>
            <a:r>
              <a:rPr lang="uk-UA" dirty="0" smtClean="0"/>
              <a:t> – в </a:t>
            </a:r>
            <a:r>
              <a:rPr lang="uk-UA" dirty="0" err="1" smtClean="0"/>
              <a:t>Бенуе</a:t>
            </a:r>
            <a:r>
              <a:rPr lang="uk-UA" dirty="0" smtClean="0"/>
              <a:t> і Плато, йоруба – в </a:t>
            </a:r>
            <a:r>
              <a:rPr lang="uk-UA" dirty="0" err="1" smtClean="0"/>
              <a:t>Ойо</a:t>
            </a:r>
            <a:r>
              <a:rPr lang="uk-UA" dirty="0" smtClean="0"/>
              <a:t>, </a:t>
            </a:r>
            <a:r>
              <a:rPr lang="uk-UA" dirty="0" err="1" smtClean="0"/>
              <a:t>Огун</a:t>
            </a:r>
            <a:r>
              <a:rPr lang="uk-UA" dirty="0" smtClean="0"/>
              <a:t>, </a:t>
            </a:r>
            <a:r>
              <a:rPr lang="uk-UA" dirty="0" err="1" smtClean="0"/>
              <a:t>Ондо</a:t>
            </a:r>
            <a:r>
              <a:rPr lang="uk-UA" dirty="0" smtClean="0"/>
              <a:t>, </a:t>
            </a:r>
            <a:r>
              <a:rPr lang="uk-UA" dirty="0" err="1" smtClean="0"/>
              <a:t>Екіті</a:t>
            </a:r>
            <a:r>
              <a:rPr lang="uk-UA" dirty="0" smtClean="0"/>
              <a:t> і Лагос, </a:t>
            </a:r>
            <a:r>
              <a:rPr lang="uk-UA" dirty="0" err="1" smtClean="0"/>
              <a:t>едо</a:t>
            </a:r>
            <a:r>
              <a:rPr lang="uk-UA" dirty="0" smtClean="0"/>
              <a:t> (</a:t>
            </a:r>
            <a:r>
              <a:rPr lang="uk-UA" dirty="0" err="1" smtClean="0"/>
              <a:t>біні</a:t>
            </a:r>
            <a:r>
              <a:rPr lang="uk-UA" dirty="0" smtClean="0"/>
              <a:t>) – в </a:t>
            </a:r>
            <a:r>
              <a:rPr lang="uk-UA" dirty="0" err="1" smtClean="0"/>
              <a:t>Едо</a:t>
            </a:r>
            <a:r>
              <a:rPr lang="uk-UA" dirty="0" smtClean="0"/>
              <a:t>, </a:t>
            </a:r>
            <a:r>
              <a:rPr lang="uk-UA" dirty="0" err="1" smtClean="0"/>
              <a:t>ібо</a:t>
            </a:r>
            <a:r>
              <a:rPr lang="uk-UA" dirty="0" smtClean="0"/>
              <a:t> (</a:t>
            </a:r>
            <a:r>
              <a:rPr lang="uk-UA" dirty="0" err="1" smtClean="0"/>
              <a:t>ігбо</a:t>
            </a:r>
            <a:r>
              <a:rPr lang="uk-UA" dirty="0" smtClean="0"/>
              <a:t>) – в </a:t>
            </a:r>
            <a:r>
              <a:rPr lang="uk-UA" dirty="0" err="1" smtClean="0"/>
              <a:t>Імо</a:t>
            </a:r>
            <a:r>
              <a:rPr lang="uk-UA" dirty="0" smtClean="0"/>
              <a:t> і </a:t>
            </a:r>
            <a:r>
              <a:rPr lang="uk-UA" dirty="0" err="1" smtClean="0"/>
              <a:t>Анамбра</a:t>
            </a:r>
            <a:r>
              <a:rPr lang="uk-UA" dirty="0" smtClean="0"/>
              <a:t>, </a:t>
            </a:r>
            <a:r>
              <a:rPr lang="uk-UA" dirty="0" err="1" smtClean="0"/>
              <a:t>ібібіо-ефік</a:t>
            </a:r>
            <a:r>
              <a:rPr lang="uk-UA" dirty="0" smtClean="0"/>
              <a:t> – у </a:t>
            </a:r>
            <a:r>
              <a:rPr lang="uk-UA" dirty="0" err="1" smtClean="0"/>
              <a:t>Кросс-Рівер</a:t>
            </a:r>
            <a:r>
              <a:rPr lang="uk-UA" dirty="0" smtClean="0"/>
              <a:t> і </a:t>
            </a:r>
            <a:r>
              <a:rPr lang="uk-UA" dirty="0" err="1" smtClean="0"/>
              <a:t>іджо</a:t>
            </a:r>
            <a:r>
              <a:rPr lang="uk-UA" dirty="0" smtClean="0"/>
              <a:t> – в </a:t>
            </a:r>
            <a:r>
              <a:rPr lang="uk-UA" dirty="0" err="1" smtClean="0"/>
              <a:t>Байелса</a:t>
            </a:r>
            <a:r>
              <a:rPr lang="uk-UA" dirty="0" smtClean="0"/>
              <a:t>. Хауса, йоруба та </a:t>
            </a:r>
            <a:r>
              <a:rPr lang="uk-UA" dirty="0" err="1" smtClean="0"/>
              <a:t>ібо</a:t>
            </a:r>
            <a:r>
              <a:rPr lang="uk-UA" dirty="0" smtClean="0"/>
              <a:t> становлять близько 60% населення Нігерії.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Населення</a:t>
            </a:r>
            <a:endParaRPr lang="uk-UA" dirty="0"/>
          </a:p>
        </p:txBody>
      </p:sp>
      <p:pic>
        <p:nvPicPr>
          <p:cNvPr id="20482" name="Picture 2" descr="http://www.stranz.ru/images/stories/Stran/Nigeria/n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857628"/>
            <a:ext cx="5357850" cy="26717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1571612"/>
            <a:ext cx="4043362" cy="4572032"/>
          </a:xfrm>
        </p:spPr>
        <p:txBody>
          <a:bodyPr>
            <a:normAutofit fontScale="92500"/>
          </a:bodyPr>
          <a:lstStyle/>
          <a:p>
            <a:r>
              <a:rPr lang="uk-UA" dirty="0"/>
              <a:t>Збірна Нігерії з футболу є однією з найсильніших у Африці. Багато нігерійських футболістів виступає за європейські команди. Наприклад, Ідеє Браун та </a:t>
            </a:r>
            <a:r>
              <a:rPr lang="uk-UA" dirty="0" err="1"/>
              <a:t>Лукман</a:t>
            </a:r>
            <a:r>
              <a:rPr lang="uk-UA" dirty="0"/>
              <a:t> </a:t>
            </a:r>
            <a:r>
              <a:rPr lang="uk-UA" dirty="0" err="1"/>
              <a:t>Аруна</a:t>
            </a:r>
            <a:r>
              <a:rPr lang="uk-UA" dirty="0"/>
              <a:t> грають в «Динамо» Київ. Серед інших відомих спортсменів боксер </a:t>
            </a:r>
            <a:r>
              <a:rPr lang="uk-UA" dirty="0" err="1"/>
              <a:t>Семюель</a:t>
            </a:r>
            <a:r>
              <a:rPr lang="uk-UA" dirty="0"/>
              <a:t> Пітер.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Спорт</a:t>
            </a:r>
            <a:endParaRPr lang="uk-UA" dirty="0"/>
          </a:p>
        </p:txBody>
      </p:sp>
      <p:pic>
        <p:nvPicPr>
          <p:cNvPr id="21506" name="Picture 2" descr="http://football.kulichki.net/olimp/2008/photo/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4214842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73</TotalTime>
  <Words>744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Нігерія</vt:lpstr>
      <vt:lpstr>Географічне розташування</vt:lpstr>
      <vt:lpstr>Походження назви</vt:lpstr>
      <vt:lpstr>Природа</vt:lpstr>
      <vt:lpstr>Історія</vt:lpstr>
      <vt:lpstr>Економіка</vt:lpstr>
      <vt:lpstr>                                          Адміністративний поділ </vt:lpstr>
      <vt:lpstr>Населення</vt:lpstr>
      <vt:lpstr>Спорт</vt:lpstr>
      <vt:lpstr>Космічні технології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Нігерія</dc:title>
  <dc:creator>user</dc:creator>
  <cp:lastModifiedBy>user</cp:lastModifiedBy>
  <cp:revision>11</cp:revision>
  <dcterms:created xsi:type="dcterms:W3CDTF">2013-12-15T17:55:27Z</dcterms:created>
  <dcterms:modified xsi:type="dcterms:W3CDTF">2014-03-08T12:14:26Z</dcterms:modified>
</cp:coreProperties>
</file>