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D%D1%96%D0%BC%D0%B5%D1%86%D1%8C%D0%BA%D0%B0_%D0%BC%D0%BE%D0%B2%D0%B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4724400" cy="16764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Середовище існування.</a:t>
            </a:r>
            <a:r>
              <a:rPr lang="ru-RU" dirty="0" smtClean="0">
                <a:solidFill>
                  <a:schemeClr val="tx1"/>
                </a:solidFill>
              </a:rPr>
              <a:t>Ґ</a:t>
            </a:r>
            <a:r>
              <a:rPr lang="uk-UA" dirty="0" err="1" smtClean="0">
                <a:solidFill>
                  <a:schemeClr val="tx1"/>
                </a:solidFill>
              </a:rPr>
              <a:t>рунт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07736"/>
          </a:xfrm>
        </p:spPr>
        <p:txBody>
          <a:bodyPr/>
          <a:lstStyle/>
          <a:p>
            <a:r>
              <a:rPr lang="ru-RU" b="1" dirty="0" err="1" smtClean="0"/>
              <a:t>Ґрунт</a:t>
            </a:r>
            <a:r>
              <a:rPr lang="ru-RU" dirty="0" smtClean="0"/>
              <a:t> (</a:t>
            </a:r>
            <a:r>
              <a:rPr lang="ru-RU" dirty="0" err="1" smtClean="0"/>
              <a:t>від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Німецька мова"/>
              </a:rPr>
              <a:t>нім</a:t>
            </a:r>
            <a:r>
              <a:rPr lang="ru-RU" dirty="0" smtClean="0">
                <a:hlinkClick r:id="rId2" tooltip="Німецька мова"/>
              </a:rPr>
              <a:t>.</a:t>
            </a:r>
            <a:r>
              <a:rPr lang="ru-RU" dirty="0" smtClean="0"/>
              <a:t> </a:t>
            </a:r>
            <a:r>
              <a:rPr lang="en-US" i="1" dirty="0" err="1" smtClean="0"/>
              <a:t>Grund</a:t>
            </a:r>
            <a:r>
              <a:rPr lang="en-US" dirty="0" smtClean="0"/>
              <a:t> - </a:t>
            </a:r>
            <a:r>
              <a:rPr lang="ru-RU" dirty="0" smtClean="0"/>
              <a:t>земля, основа) — </a:t>
            </a:r>
            <a:r>
              <a:rPr lang="ru-RU" dirty="0" err="1" smtClean="0"/>
              <a:t>самостійне</a:t>
            </a:r>
            <a:r>
              <a:rPr lang="ru-RU" dirty="0" smtClean="0"/>
              <a:t> </a:t>
            </a:r>
            <a:r>
              <a:rPr lang="ru-RU" dirty="0" err="1" smtClean="0"/>
              <a:t>природно-історичне</a:t>
            </a:r>
            <a:r>
              <a:rPr lang="ru-RU" dirty="0" smtClean="0"/>
              <a:t> </a:t>
            </a:r>
            <a:r>
              <a:rPr lang="ru-RU" dirty="0" err="1" smtClean="0"/>
              <a:t>органомінеральне</a:t>
            </a:r>
            <a:r>
              <a:rPr lang="ru-RU" dirty="0" smtClean="0"/>
              <a:t> </a:t>
            </a:r>
            <a:r>
              <a:rPr lang="ru-RU" dirty="0" err="1" smtClean="0"/>
              <a:t>тіло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виникло</a:t>
            </a:r>
            <a:r>
              <a:rPr lang="ru-RU" dirty="0" smtClean="0"/>
              <a:t> у </a:t>
            </a:r>
            <a:r>
              <a:rPr lang="ru-RU" dirty="0" err="1" smtClean="0"/>
              <a:t>поверхневому</a:t>
            </a:r>
            <a:r>
              <a:rPr lang="ru-RU" dirty="0" smtClean="0"/>
              <a:t> </a:t>
            </a:r>
            <a:r>
              <a:rPr lang="ru-RU" dirty="0" err="1" smtClean="0"/>
              <a:t>шарі</a:t>
            </a:r>
            <a:r>
              <a:rPr lang="ru-RU" dirty="0" smtClean="0"/>
              <a:t> </a:t>
            </a:r>
            <a:r>
              <a:rPr lang="ru-RU" dirty="0" err="1" smtClean="0"/>
              <a:t>літосфери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тривалого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біотичних</a:t>
            </a:r>
            <a:r>
              <a:rPr lang="ru-RU" dirty="0" smtClean="0"/>
              <a:t>, </a:t>
            </a:r>
            <a:r>
              <a:rPr lang="ru-RU" dirty="0" err="1" smtClean="0"/>
              <a:t>абіотичних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антропогенних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,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специфічні</a:t>
            </a:r>
            <a:r>
              <a:rPr lang="ru-RU" dirty="0" smtClean="0"/>
              <a:t> </a:t>
            </a:r>
            <a:r>
              <a:rPr lang="ru-RU" dirty="0" err="1" smtClean="0"/>
              <a:t>генетико-морфологічні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створюють</a:t>
            </a:r>
            <a:r>
              <a:rPr lang="ru-RU" dirty="0" smtClean="0"/>
              <a:t> для росту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відповідні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83936"/>
          </a:xfrm>
        </p:spPr>
        <p:txBody>
          <a:bodyPr/>
          <a:lstStyle/>
          <a:p>
            <a:r>
              <a:rPr lang="ru-RU" dirty="0" err="1" smtClean="0"/>
              <a:t>Ґрунт</a:t>
            </a:r>
            <a:r>
              <a:rPr lang="ru-RU" dirty="0" smtClean="0"/>
              <a:t>, як </a:t>
            </a:r>
            <a:r>
              <a:rPr lang="ru-RU" dirty="0" err="1" smtClean="0"/>
              <a:t>будь-яке</a:t>
            </a:r>
            <a:r>
              <a:rPr lang="ru-RU" dirty="0" smtClean="0"/>
              <a:t> </a:t>
            </a:r>
            <a:r>
              <a:rPr lang="ru-RU" dirty="0" err="1" smtClean="0"/>
              <a:t>інше</a:t>
            </a:r>
            <a:r>
              <a:rPr lang="ru-RU" dirty="0" smtClean="0"/>
              <a:t> </a:t>
            </a:r>
            <a:r>
              <a:rPr lang="ru-RU" dirty="0" err="1" smtClean="0"/>
              <a:t>середовище</a:t>
            </a:r>
            <a:r>
              <a:rPr lang="ru-RU" dirty="0" smtClean="0"/>
              <a:t>, — густо заселений </a:t>
            </a:r>
            <a:r>
              <a:rPr lang="ru-RU" dirty="0" err="1" smtClean="0"/>
              <a:t>різними</a:t>
            </a:r>
            <a:r>
              <a:rPr lang="ru-RU" dirty="0" smtClean="0"/>
              <a:t> </a:t>
            </a:r>
            <a:r>
              <a:rPr lang="ru-RU" dirty="0" err="1" smtClean="0"/>
              <a:t>тваринами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мікроорганізмами</a:t>
            </a:r>
            <a:r>
              <a:rPr lang="ru-RU" dirty="0" smtClean="0"/>
              <a:t>, </a:t>
            </a:r>
            <a:r>
              <a:rPr lang="ru-RU" dirty="0" err="1" smtClean="0"/>
              <a:t>залишається</a:t>
            </a:r>
            <a:r>
              <a:rPr lang="ru-RU" dirty="0" smtClean="0"/>
              <a:t>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життєвим</a:t>
            </a:r>
            <a:r>
              <a:rPr lang="ru-RU" dirty="0" smtClean="0"/>
              <a:t> субстратом для </a:t>
            </a:r>
            <a:r>
              <a:rPr lang="ru-RU" dirty="0" err="1" smtClean="0"/>
              <a:t>рослин</a:t>
            </a:r>
            <a:r>
              <a:rPr lang="ru-RU" dirty="0" smtClean="0"/>
              <a:t>. </a:t>
            </a:r>
            <a:r>
              <a:rPr lang="ru-RU" dirty="0" err="1" smtClean="0"/>
              <a:t>Ґрунтова</a:t>
            </a:r>
            <a:r>
              <a:rPr lang="ru-RU" dirty="0" smtClean="0"/>
              <a:t> фауна,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едафон</a:t>
            </a:r>
            <a:r>
              <a:rPr lang="ru-RU" dirty="0" smtClean="0"/>
              <a:t>, </a:t>
            </a:r>
            <a:r>
              <a:rPr lang="ru-RU" dirty="0" err="1" smtClean="0"/>
              <a:t>включає</a:t>
            </a:r>
            <a:r>
              <a:rPr lang="ru-RU" dirty="0" smtClean="0"/>
              <a:t> </a:t>
            </a:r>
            <a:r>
              <a:rPr lang="ru-RU" dirty="0" err="1" smtClean="0"/>
              <a:t>представників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найвищих</a:t>
            </a:r>
            <a:r>
              <a:rPr lang="ru-RU" dirty="0" smtClean="0"/>
              <a:t> за </a:t>
            </a:r>
            <a:r>
              <a:rPr lang="ru-RU" dirty="0" err="1" smtClean="0"/>
              <a:t>ранґом</a:t>
            </a:r>
            <a:r>
              <a:rPr lang="ru-RU" dirty="0" smtClean="0"/>
              <a:t> </a:t>
            </a:r>
            <a:r>
              <a:rPr lang="ru-RU" dirty="0" err="1" smtClean="0"/>
              <a:t>таксонів</a:t>
            </a:r>
            <a:r>
              <a:rPr lang="ru-RU" dirty="0" smtClean="0"/>
              <a:t>. </a:t>
            </a:r>
            <a:r>
              <a:rPr lang="ru-RU" dirty="0" err="1" smtClean="0"/>
              <a:t>Відомо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90% </a:t>
            </a:r>
            <a:r>
              <a:rPr lang="ru-RU" dirty="0" err="1" smtClean="0"/>
              <a:t>видів</a:t>
            </a:r>
            <a:r>
              <a:rPr lang="ru-RU" dirty="0" smtClean="0"/>
              <a:t> комах на тих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стадіях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онтогенезу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ґрунтом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55336"/>
          </a:xfrm>
        </p:spPr>
        <p:txBody>
          <a:bodyPr/>
          <a:lstStyle/>
          <a:p>
            <a:r>
              <a:rPr lang="ru-RU" dirty="0" err="1" smtClean="0"/>
              <a:t>Сучасна</a:t>
            </a:r>
            <a:r>
              <a:rPr lang="ru-RU" dirty="0" smtClean="0"/>
              <a:t> наука про </a:t>
            </a:r>
            <a:r>
              <a:rPr lang="ru-RU" dirty="0" err="1" smtClean="0"/>
              <a:t>ґрунти</a:t>
            </a:r>
            <a:r>
              <a:rPr lang="ru-RU" dirty="0" smtClean="0"/>
              <a:t> — </a:t>
            </a:r>
            <a:r>
              <a:rPr lang="ru-RU" dirty="0" err="1" smtClean="0"/>
              <a:t>ґрунтознавство</a:t>
            </a:r>
            <a:r>
              <a:rPr lang="ru-RU" dirty="0" smtClean="0"/>
              <a:t> —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ґрунт</a:t>
            </a:r>
            <a:r>
              <a:rPr lang="ru-RU" dirty="0" smtClean="0"/>
              <a:t> як </a:t>
            </a:r>
            <a:r>
              <a:rPr lang="ru-RU" dirty="0" err="1" smtClean="0"/>
              <a:t>складову</a:t>
            </a:r>
            <a:r>
              <a:rPr lang="ru-RU" dirty="0" smtClean="0"/>
              <a:t> </a:t>
            </a:r>
            <a:r>
              <a:rPr lang="ru-RU" dirty="0" err="1" smtClean="0"/>
              <a:t>частинупедосфери</a:t>
            </a:r>
            <a:r>
              <a:rPr lang="ru-RU" dirty="0" smtClean="0"/>
              <a:t> 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біокосними</a:t>
            </a:r>
            <a:r>
              <a:rPr lang="ru-RU" dirty="0" smtClean="0"/>
              <a:t> </a:t>
            </a:r>
            <a:r>
              <a:rPr lang="ru-RU" dirty="0" err="1" smtClean="0"/>
              <a:t>тілами</a:t>
            </a:r>
            <a:r>
              <a:rPr lang="ru-RU" dirty="0" smtClean="0"/>
              <a:t> — </a:t>
            </a:r>
            <a:r>
              <a:rPr lang="ru-RU" dirty="0" err="1" smtClean="0"/>
              <a:t>ґрунтоподібними</a:t>
            </a:r>
            <a:r>
              <a:rPr lang="ru-RU" dirty="0" smtClean="0"/>
              <a:t> </a:t>
            </a:r>
            <a:r>
              <a:rPr lang="ru-RU" dirty="0" err="1" smtClean="0"/>
              <a:t>тілами</a:t>
            </a:r>
            <a:r>
              <a:rPr lang="ru-RU" dirty="0" smtClean="0"/>
              <a:t> (</a:t>
            </a:r>
            <a:r>
              <a:rPr lang="ru-RU" dirty="0" err="1" smtClean="0"/>
              <a:t>педолітами</a:t>
            </a:r>
            <a:r>
              <a:rPr lang="ru-RU" dirty="0" smtClean="0"/>
              <a:t>), </a:t>
            </a:r>
            <a:r>
              <a:rPr lang="ru-RU" dirty="0" err="1" smtClean="0"/>
              <a:t>ґрунтовими</a:t>
            </a:r>
            <a:r>
              <a:rPr lang="ru-RU" dirty="0" smtClean="0"/>
              <a:t> </a:t>
            </a:r>
            <a:r>
              <a:rPr lang="ru-RU" dirty="0" err="1" smtClean="0"/>
              <a:t>плівками</a:t>
            </a:r>
            <a:r>
              <a:rPr lang="ru-RU" dirty="0" smtClean="0"/>
              <a:t>, </a:t>
            </a:r>
            <a:r>
              <a:rPr lang="ru-RU" dirty="0" err="1" smtClean="0"/>
              <a:t>підґрунтовим</a:t>
            </a:r>
            <a:r>
              <a:rPr lang="ru-RU" dirty="0" smtClean="0"/>
              <a:t> ярусом </a:t>
            </a:r>
            <a:r>
              <a:rPr lang="ru-RU" dirty="0" err="1" smtClean="0"/>
              <a:t>біосфери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</a:t>
            </a:r>
            <a:r>
              <a:rPr lang="uk-UA" dirty="0" err="1" smtClean="0"/>
              <a:t>грунтів</a:t>
            </a:r>
            <a:r>
              <a:rPr lang="uk-UA" dirty="0" smtClean="0"/>
              <a:t>:</a:t>
            </a:r>
            <a:endParaRPr lang="ru-RU" dirty="0"/>
          </a:p>
        </p:txBody>
      </p:sp>
      <p:pic>
        <p:nvPicPr>
          <p:cNvPr id="4" name="Содержимое 3" descr="200px-Чорнозем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2057400"/>
            <a:ext cx="2540000" cy="3390900"/>
          </a:xfrm>
        </p:spPr>
      </p:pic>
      <p:sp>
        <p:nvSpPr>
          <p:cNvPr id="5" name="Прямоугольник 4"/>
          <p:cNvSpPr/>
          <p:nvPr/>
        </p:nvSpPr>
        <p:spPr>
          <a:xfrm>
            <a:off x="762000" y="5638800"/>
            <a:ext cx="198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err="1" smtClean="0"/>
              <a:t>Чорнозем</a:t>
            </a:r>
            <a:endParaRPr lang="ru-RU" b="1" i="1" dirty="0"/>
          </a:p>
        </p:txBody>
      </p:sp>
      <p:pic>
        <p:nvPicPr>
          <p:cNvPr id="1026" name="Picture 2" descr="C:\Users\Admin\Desktop\200px-Бурий_лісовий_грун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2057400"/>
            <a:ext cx="2540000" cy="33909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429000" y="5638800"/>
            <a:ext cx="22637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1" dirty="0" err="1" smtClean="0"/>
              <a:t>Бурий</a:t>
            </a:r>
            <a:r>
              <a:rPr lang="ru-RU" b="1" i="1" dirty="0" smtClean="0"/>
              <a:t> (</a:t>
            </a:r>
            <a:r>
              <a:rPr lang="ru-RU" b="1" i="1" dirty="0" err="1" smtClean="0"/>
              <a:t>лісовий</a:t>
            </a:r>
            <a:r>
              <a:rPr lang="ru-RU" b="1" i="1" dirty="0" smtClean="0"/>
              <a:t>) </a:t>
            </a:r>
          </a:p>
          <a:p>
            <a:pPr algn="ctr"/>
            <a:r>
              <a:rPr lang="ru-RU" b="1" i="1" dirty="0" smtClean="0"/>
              <a:t>грунт</a:t>
            </a:r>
            <a:endParaRPr lang="ru-RU" b="1" i="1" dirty="0"/>
          </a:p>
        </p:txBody>
      </p:sp>
      <p:pic>
        <p:nvPicPr>
          <p:cNvPr id="1027" name="Picture 3" descr="C:\Users\Admin\Desktop\135px-Podzol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2057400"/>
            <a:ext cx="1752600" cy="3427309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6477000" y="5638800"/>
            <a:ext cx="19319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1" dirty="0" err="1" smtClean="0"/>
              <a:t>Підзолистий</a:t>
            </a:r>
            <a:r>
              <a:rPr lang="ru-RU" b="1" i="1" dirty="0" smtClean="0"/>
              <a:t> </a:t>
            </a:r>
          </a:p>
          <a:p>
            <a:pPr algn="ctr"/>
            <a:r>
              <a:rPr lang="ru-RU" b="1" i="1" dirty="0" smtClean="0"/>
              <a:t>грунт</a:t>
            </a:r>
            <a:endParaRPr lang="ru-RU" b="1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139</TotalTime>
  <Words>78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Середовище існування.Ґрунт</vt:lpstr>
      <vt:lpstr>Презентация PowerPoint</vt:lpstr>
      <vt:lpstr>Презентация PowerPoint</vt:lpstr>
      <vt:lpstr>Презентация PowerPoint</vt:lpstr>
      <vt:lpstr>Види грунтів: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Середовище існування</dc:title>
  <dc:creator>Admin</dc:creator>
  <cp:lastModifiedBy>user</cp:lastModifiedBy>
  <cp:revision>17</cp:revision>
  <dcterms:created xsi:type="dcterms:W3CDTF">2013-11-18T19:07:05Z</dcterms:created>
  <dcterms:modified xsi:type="dcterms:W3CDTF">2013-11-23T14:40:53Z</dcterms:modified>
</cp:coreProperties>
</file>