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>
        <p:scale>
          <a:sx n="76" d="100"/>
          <a:sy n="76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75360"/>
            <a:ext cx="4824536" cy="22376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Михайло Михайлович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 </a:t>
            </a:r>
            <a:r>
              <a:rPr lang="ru-RU" sz="3600" dirty="0" err="1" smtClean="0"/>
              <a:t>Коцюбинський</a:t>
            </a:r>
            <a:r>
              <a:rPr lang="ru-RU" sz="3600" dirty="0" smtClean="0"/>
              <a:t>                  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0724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1911 р. «Товариство прихильників української науки і штуки» призначило М. Коцюбинському довічну стипендію в розмірі 2000 крб. на рік, щоб він міг звільнитись зі служби. Проте письменник почував себе дедалі гірше. Його мучили астма і туберкульоз.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Час відлічував останні дні полум'яного життя. У лікарні Коцюбинський дізнається про смерть найкращого друга, композитора М. В. Лисенка </a:t>
            </a:r>
            <a:r>
              <a:rPr lang="uk-UA" sz="2400" dirty="0" smtClean="0">
                <a:latin typeface="Microsoft Sans Serif" pitchFamily="34" charset="0"/>
                <a:cs typeface="Microsoft Sans Serif" pitchFamily="34" charset="0"/>
              </a:rPr>
              <a:t>Звістка 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про те, що десь у селі від голоду й хвороби, замучений глитаями, загинув талант, співець горя і селянських гірких сліз Архип Тесленко, мучиться хворобою Іван Франко, а у південних краях трагічно гине, не в силі перемогти недугу, мужнє серце Лесі Українки, що так глибоко його вразила</a:t>
            </a:r>
          </a:p>
        </p:txBody>
      </p:sp>
    </p:spTree>
    <p:extLst>
      <p:ext uri="{BB962C8B-B14F-4D97-AF65-F5344CB8AC3E}">
        <p14:creationId xmlns:p14="http://schemas.microsoft.com/office/powerpoint/2010/main" val="20738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12768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424936" cy="17281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МИХАЙЛО </a:t>
            </a:r>
            <a:r>
              <a:rPr lang="uk-UA" dirty="0">
                <a:latin typeface="Arial" pitchFamily="34" charset="0"/>
                <a:cs typeface="Arial" pitchFamily="34" charset="0"/>
              </a:rPr>
              <a:t>КОЦЮБИНСЬКИЙ ВОЛОДИМИР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ГНАТЮК,ІВАН ФРАНКО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39" y="186968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Навесні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1913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Михайла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Михайловича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не стало.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Поховали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Болдиній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горі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Чернігові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улюбленому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місці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щоденних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прогулянок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icrosoft Sans Serif" pitchFamily="34" charset="0"/>
                <a:cs typeface="Microsoft Sans Serif" pitchFamily="34" charset="0"/>
              </a:rPr>
              <a:t>Могила М. М. </a:t>
            </a:r>
            <a:r>
              <a:rPr lang="ru-RU" sz="3200" b="1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3200" b="1" dirty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ru-RU" sz="3200" b="1" dirty="0" err="1">
                <a:latin typeface="Microsoft Sans Serif" pitchFamily="34" charset="0"/>
                <a:cs typeface="Microsoft Sans Serif" pitchFamily="34" charset="0"/>
              </a:rPr>
              <a:t>Місто</a:t>
            </a:r>
            <a:r>
              <a:rPr lang="ru-RU" sz="3200" b="1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3200" b="1" dirty="0" err="1">
                <a:latin typeface="Microsoft Sans Serif" pitchFamily="34" charset="0"/>
                <a:cs typeface="Microsoft Sans Serif" pitchFamily="34" charset="0"/>
              </a:rPr>
              <a:t>Чернігів</a:t>
            </a:r>
            <a:endParaRPr lang="uk-UA" sz="3200" b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 descr="C:\Users\алина\Desktop\443px-Могила_Михаила_Коцюбин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6805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4752528" cy="52654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                           </a:t>
            </a:r>
            <a:r>
              <a:rPr lang="uk-UA" sz="3600" b="1" dirty="0" smtClean="0">
                <a:latin typeface="Microsoft Sans Serif" pitchFamily="34" charset="0"/>
                <a:cs typeface="Microsoft Sans Serif" pitchFamily="34" charset="0"/>
              </a:rPr>
              <a:t>ТВОРЧІСТЬ</a:t>
            </a:r>
            <a:endParaRPr lang="uk-UA" sz="3600" b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Коцюбинський був і залишається одним з найоригінальніших українських прозаїків. М. Коцюбинський одним із перших в українській літературі усвідомив потребу її реформаторства в напрямі модерної європейської прози. Його творчість завжди була предметом суперечок літературних критиків. Ще і дотепер деякі дослідники про модернізм М. Коцюбинського говорять обережно, називаючи його імпресіоністом у літературі. Сучасник письменника, критик С. Єфремов так сказав про нього: «Людина культурна, до найменших подробиць, європеєць з голови до п'ят … був справжнім аристократом Духа без жодного силування з свого боку…». Був дуже акуратний, благородний, внутрішньо дисциплінований.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13791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Знав дев'ять іноземних мов, серед яких грецька, кримська, циганська. Його називали Сонцепоклонником і Соняхом, бо над усе любив сонце, квіти і дітей. Служив звичайним клерком у статистичному відділі Чернігівської управи, на роботу ходив з неодмінною квіткою у бутоньєрці. У своїх відомих на весь світ творах він оспівував цвіт яблуні, жайворонкову пісню, дитячі очі, малював словом людську біду і красу.</a:t>
            </a:r>
          </a:p>
        </p:txBody>
      </p:sp>
    </p:spTree>
    <p:extLst>
      <p:ext uri="{BB962C8B-B14F-4D97-AF65-F5344CB8AC3E}">
        <p14:creationId xmlns:p14="http://schemas.microsoft.com/office/powerpoint/2010/main" val="9865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Коцюбинський почав пробувати свої сили в літературі рано, брався за поезію, переклади, нариси, та швидко головним полем його письменницької діяльності, справжнім покликанням стає художня проза. З перших спроб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Коцюбинського-прозаїка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до нас дійшли оповідання «Андрій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Соловійко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, або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Вченіє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світ, а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невченіє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тьма» (1884), «21-го грудня, на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введеніє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» (1885), «Дядько та тітка» (1885).</a:t>
            </a:r>
          </a:p>
        </p:txBody>
      </p:sp>
    </p:spTree>
    <p:extLst>
      <p:ext uri="{BB962C8B-B14F-4D97-AF65-F5344CB8AC3E}">
        <p14:creationId xmlns:p14="http://schemas.microsoft.com/office/powerpoint/2010/main" val="6513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на\Desktop\216655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4" y="476672"/>
            <a:ext cx="67353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6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366" y="1124744"/>
            <a:ext cx="79911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Друкуватися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почав у 1890 р. —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львівський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дитячий журнал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Дзвінок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опублікував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вірш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«Наша хатка» </a:t>
            </a:r>
            <a:endParaRPr lang="ru-RU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За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один 1891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рік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з-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під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пера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виходять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оповідання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Харитя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»,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Ялинка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»,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П'ятизлотник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повість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віру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віршована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казка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Завидющий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брат». Твори привернули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увагу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громадськості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засвідчили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що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українську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прозу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прийшов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талановитий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1305705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480720" cy="59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00409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Роки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перебування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урядовій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службі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Молдавії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і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Криму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дали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життєвий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матеріал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для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творів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«Для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загального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добра» (1895),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Пе-коптьор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(1896), «Посол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від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чорного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царя» (1897),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Відьма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(1898), «В путах шайтана» (1899), «Дорогою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ціною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(1901), «На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камені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(1902), «У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грішний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світ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»,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Під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мінаретами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(1904). Одним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із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свідчень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того,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що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своїми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творами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молдавсько-кримського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циклу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виходив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межі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локальних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проблем, є те,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що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повість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«Для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загального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добра»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надрукована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перекладі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російською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мовою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журналі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«Жизнь» 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Новела «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Цвіт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яблуні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»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українській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новаторською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 темою: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порушувалась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проблема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ставлення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дійсності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говорилося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що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митець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 будь-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яких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обставин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може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забувати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про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свій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громадянсько-професійний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обов'язок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повинен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боліти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чужим горем, як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власним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У 1906 — 1912 рр. крім другої частини «</a:t>
            </a:r>
            <a:r>
              <a:rPr lang="en-TT" sz="2400" dirty="0">
                <a:latin typeface="Microsoft Sans Serif" pitchFamily="34" charset="0"/>
                <a:cs typeface="Microsoft Sans Serif" pitchFamily="34" charset="0"/>
              </a:rPr>
              <a:t>Fata morgana» 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М. Коцюбинський створює новели «Сміх», «Він іде» (1906), «Невідомий», «</a:t>
            </a:r>
            <a:r>
              <a:rPr lang="en-TT" sz="2400" dirty="0">
                <a:latin typeface="Microsoft Sans Serif" pitchFamily="34" charset="0"/>
                <a:cs typeface="Microsoft Sans Serif" pitchFamily="34" charset="0"/>
              </a:rPr>
              <a:t>Intermezzo», «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В дорозі» (1907), «</a:t>
            </a:r>
            <a:r>
              <a:rPr lang="en-TT" sz="2400" dirty="0">
                <a:latin typeface="Microsoft Sans Serif" pitchFamily="34" charset="0"/>
                <a:cs typeface="Microsoft Sans Serif" pitchFamily="34" charset="0"/>
              </a:rPr>
              <a:t>Persona grata», «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Як ми їздили до Криниці» (1908), «Дебют» (1909), «Сон», «Лист» (1911), «Подарунок на іменини», «Коні не винні», образки-етюди «Хвала життю!», «На острові» (1912), а також повість «Тіні забутих предків» (1911).</a:t>
            </a:r>
          </a:p>
        </p:txBody>
      </p:sp>
    </p:spTree>
    <p:extLst>
      <p:ext uri="{BB962C8B-B14F-4D97-AF65-F5344CB8AC3E}">
        <p14:creationId xmlns:p14="http://schemas.microsoft.com/office/powerpoint/2010/main" val="31384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062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atin typeface="Arial" pitchFamily="34" charset="0"/>
                <a:cs typeface="Arial" pitchFamily="34" charset="0"/>
              </a:rPr>
              <a:t>Твори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12765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Харитя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 (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Лопатинці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, 1891)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На віру. Повість (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Лопатинці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, 1891)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Ялинка (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Лопатинці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, 1891)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П'ятизлотник (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Лопатинці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, 1892)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Ціпов'яз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 (Вінниця, 1893)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Маленький грішник (Вінниця, 1893)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Помстився (Вінниця, 1893)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Хо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. Казка (Вінниця, 1894)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На крилах пісні (Вінниця, 1895)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Для загального добра (Вінниця, 1895)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Пе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коптьор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 (Алупка, 1896)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Посол від чорного царя (Вінниця, 1897)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Відьма. (Чернігів, 1898)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В путах шайтана. Нарис (Чернігів, 1899)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По-людському (Чернігів, 1900)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Лялечка. Етюд (1901)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Дорогою ціною (1901)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На камені (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Сімеїз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, Крим, 1902)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Поєдинок (1902)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Цвіт яблуні. Етюд (1902</a:t>
            </a:r>
            <a:r>
              <a:rPr lang="uk-UA" sz="1600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З </a:t>
            </a:r>
            <a:r>
              <a:rPr lang="ru-RU" sz="1600" dirty="0" err="1">
                <a:latin typeface="Microsoft Sans Serif" pitchFamily="34" charset="0"/>
                <a:cs typeface="Microsoft Sans Serif" pitchFamily="34" charset="0"/>
              </a:rPr>
              <a:t>глибини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: Хмари (1903), </a:t>
            </a:r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err="1" smtClean="0">
                <a:latin typeface="Microsoft Sans Serif" pitchFamily="34" charset="0"/>
                <a:cs typeface="Microsoft Sans Serif" pitchFamily="34" charset="0"/>
              </a:rPr>
              <a:t>Утома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(1903), </a:t>
            </a:r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err="1" smtClean="0">
                <a:latin typeface="Microsoft Sans Serif" pitchFamily="34" charset="0"/>
                <a:cs typeface="Microsoft Sans Serif" pitchFamily="34" charset="0"/>
              </a:rPr>
              <a:t>Самотній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(1904), </a:t>
            </a:r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Сон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(1904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)</a:t>
            </a:r>
            <a:endParaRPr lang="ru-RU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6587"/>
            <a:ext cx="4752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У </a:t>
            </a:r>
            <a:r>
              <a:rPr lang="ru-RU" sz="1600" dirty="0" err="1">
                <a:latin typeface="Microsoft Sans Serif" pitchFamily="34" charset="0"/>
                <a:cs typeface="Microsoft Sans Serif" pitchFamily="34" charset="0"/>
              </a:rPr>
              <a:t>грішний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dirty="0" err="1">
                <a:latin typeface="Microsoft Sans Serif" pitchFamily="34" charset="0"/>
                <a:cs typeface="Microsoft Sans Serif" pitchFamily="34" charset="0"/>
              </a:rPr>
              <a:t>світ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. Новела (1904)</a:t>
            </a:r>
            <a:endParaRPr lang="uk-UA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Microsoft Sans Serif" pitchFamily="34" charset="0"/>
                <a:cs typeface="Microsoft Sans Serif" pitchFamily="34" charset="0"/>
              </a:rPr>
              <a:t>Під 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мінаретами (1904)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Сміх (1906)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Він іде! (1906)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Невідомий. Етюд (1907)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TT" sz="1600" dirty="0">
                <a:latin typeface="Microsoft Sans Serif" pitchFamily="34" charset="0"/>
                <a:cs typeface="Microsoft Sans Serif" pitchFamily="34" charset="0"/>
              </a:rPr>
              <a:t>Persona grata (1907)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В дорозі (1907)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TT" sz="1600" dirty="0">
                <a:latin typeface="Microsoft Sans Serif" pitchFamily="34" charset="0"/>
                <a:cs typeface="Microsoft Sans Serif" pitchFamily="34" charset="0"/>
              </a:rPr>
              <a:t>Intermezzo (1908)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Як ми їздили до Криниці (1908)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Дебют (1909)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TT" sz="1600" dirty="0">
                <a:latin typeface="Microsoft Sans Serif" pitchFamily="34" charset="0"/>
                <a:cs typeface="Microsoft Sans Serif" pitchFamily="34" charset="0"/>
              </a:rPr>
              <a:t>Fata morgana (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З сільських настроїв) (1 ч. — 1902—1903, 2 ч. — 1910)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Що записано в книгу життя (Чернігів, 1911)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Сон (Чернігів, 1911)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Тіні забутих предків (Чернігів, 1911)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Лист (о. Капрі, 1911)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Подарунок на іменини (о. Капрі, 1912)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Коні не винні (о. Капрі, 1912)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Хвала життю (Чернігів, 1912)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На острові (дата і місце написання твору точно не відомі)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TT" sz="1600" dirty="0">
                <a:latin typeface="Microsoft Sans Serif" pitchFamily="34" charset="0"/>
                <a:cs typeface="Microsoft Sans Serif" pitchFamily="34" charset="0"/>
              </a:rPr>
              <a:t>Pack-storm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Нюренберзьке</a:t>
            </a: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 яйце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Ранок у лісі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latin typeface="Microsoft Sans Serif" pitchFamily="34" charset="0"/>
                <a:cs typeface="Microsoft Sans Serif" pitchFamily="34" charset="0"/>
              </a:rPr>
              <a:t>Сім'я </a:t>
            </a:r>
            <a:r>
              <a:rPr lang="uk-UA" sz="1600" dirty="0" err="1">
                <a:latin typeface="Microsoft Sans Serif" pitchFamily="34" charset="0"/>
                <a:cs typeface="Microsoft Sans Serif" pitchFamily="34" charset="0"/>
              </a:rPr>
              <a:t>Равлюків</a:t>
            </a:r>
            <a:endParaRPr lang="uk-UA" sz="16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24736" cy="86409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Microsoft Sans Serif" pitchFamily="34" charset="0"/>
                <a:cs typeface="Microsoft Sans Serif" pitchFamily="34" charset="0"/>
              </a:rPr>
              <a:t>                    У КІНО</a:t>
            </a:r>
            <a:endParaRPr lang="uk-UA" sz="36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122" name="Picture 2" descr="C:\Users\алина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9"/>
            <a:ext cx="770485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611560" y="6205953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000" dirty="0" smtClean="0"/>
              <a:t>Із фільму «Тіні </a:t>
            </a:r>
            <a:r>
              <a:rPr lang="uk-UA" sz="2000" dirty="0"/>
              <a:t>Забутих </a:t>
            </a:r>
            <a:r>
              <a:rPr lang="uk-UA" sz="2000" dirty="0" smtClean="0"/>
              <a:t>Предків»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998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Життю письменника присвячено стрічку «Родина Коцюбинських» Т. Левчука (1970, образ Коцюбинського відтворив О. Гай).</a:t>
            </a:r>
          </a:p>
          <a:p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За мотивами творів письменника зняли фільми: «Навздогін за долею» М. Терещенка (1927), «Фата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моргана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» Б.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Тягна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(1937), «Кривавий світанок» О. Швачка (1956), «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Пекоптьор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!» В.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Карасьова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(1956), «Коні не винні» С. Комара (1956), «Дорогою ціною» М. Донського (1957), «Тіні забутих предків» С.Параджанова (1964), «Тіні забутих предків» Ю.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Суярка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(1990, відео), «Подарунок на іменини» Л. Осики (1991), «Тіні забутих предків» К. </a:t>
            </a:r>
            <a:r>
              <a:rPr lang="uk-UA" sz="2400" dirty="0" err="1">
                <a:latin typeface="Microsoft Sans Serif" pitchFamily="34" charset="0"/>
                <a:cs typeface="Microsoft Sans Serif" pitchFamily="34" charset="0"/>
              </a:rPr>
              <a:t>Костюкова</a:t>
            </a: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 (1990). М. Коцюбинського показано у фільмі «Правда» (1957, його зіграв В.Черняк) та в науково-популярній стрічці «Михайло Коцюбинський</a:t>
            </a:r>
            <a:r>
              <a:rPr lang="uk-UA" sz="2400" dirty="0" smtClean="0">
                <a:latin typeface="Microsoft Sans Serif" pitchFamily="34" charset="0"/>
                <a:cs typeface="Microsoft Sans Serif" pitchFamily="34" charset="0"/>
              </a:rPr>
              <a:t>»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936104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Музеї Коцюбинського</a:t>
            </a:r>
            <a:endParaRPr lang="uk-UA" sz="3600" b="1" dirty="0"/>
          </a:p>
        </p:txBody>
      </p:sp>
      <p:pic>
        <p:nvPicPr>
          <p:cNvPr id="6146" name="Picture 2" descr="C:\Users\алина\Desktop\800px-Музей_М._Коцюбинського_Чернігі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7444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ина\Desktop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6464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Вінницький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літературно-меморіальний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музей М. М.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uk-UA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170" name="Picture 2" descr="C:\Users\алина\Desktop\ko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2816"/>
            <a:ext cx="7620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Музей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Михайла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розташований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будинку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де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народився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класик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української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ru-RU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Це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один з перших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літературно-меморіальних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музеїв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України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Експозиція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побудована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монографічним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принципом і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розміщена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п’яти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кімнатах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меморіального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будинку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Різноманітні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матеріали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послідовно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розкривають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життєвий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і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творчий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шлях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та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громадську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діяльність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90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Чернігівський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літературно-меморіальний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ru-RU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        музей-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заповідник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М. М.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8194" name="Picture 2" descr="C:\Users\алина\Desktop\cherhihiv_2012-03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888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Народився 17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вересня 1864 у Вінниці. Батько його працював дрібним службовцем, пив, через що часто міняв </a:t>
            </a: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роботу. </a:t>
            </a:r>
            <a:r>
              <a:rPr lang="uk-UA" sz="2800" dirty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Мати, Гликерія Максимівна Абаз, дуже любила сина, вкладала в нього всю душу.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uk-UA" sz="2800" dirty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Мабуть, не від добра Коцюбинські залишили Вінницю, і переїхали жити у село, згодом — у містечко Бар. Тут Михайла віддали до початкової школи (1875 — 1876), де він був дуже старанним учнем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   </a:t>
            </a:r>
            <a:r>
              <a:rPr lang="ru-RU" sz="4000" b="1" dirty="0" smtClean="0"/>
              <a:t>Биография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8648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Літературно-меморіальний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музей-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заповідник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знаного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українського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Михайла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було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засновано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Чернігові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вересні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1934 року з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нагоди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70-річчя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від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дня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народження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Основу музею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склала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меморіальна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квартира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Михайла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Нині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Чернігівський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літературно-меморіальний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музей-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заповідник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М. М.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складається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меморіального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будинку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сучасної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будівлі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літературної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експозиції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та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меморіального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саду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; перед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будівлею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—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погруддя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письменник</a:t>
            </a:r>
            <a:endParaRPr lang="ru-RU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ина\Desktop\O7566054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4248472" cy="28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ина\Desktop\kocubinskiy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29592"/>
            <a:ext cx="5233764" cy="39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лина\Desktop\kocubinskiy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1" y="386218"/>
            <a:ext cx="5953844" cy="44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лина\Desktop\kocubinskiy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7" y="349932"/>
            <a:ext cx="8760381" cy="6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5112568" cy="936104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atin typeface="Microsoft Sans Serif" pitchFamily="34" charset="0"/>
                <a:cs typeface="Microsoft Sans Serif" pitchFamily="34" charset="0"/>
              </a:rPr>
              <a:t>КІНЕЦЬ</a:t>
            </a:r>
            <a:endParaRPr lang="uk-UA" sz="6000" b="1" i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1876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— 1880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навчався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в духовному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училищі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Шаргороді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1880 Михайло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Коцюбинський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поїхав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Кам'янця-Подільського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маючи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намір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навчатися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в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університеті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,але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ця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мрія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здійснилася</a:t>
            </a:r>
            <a:endParaRPr lang="uk-UA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4096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1881 родина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Коцюбинських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яка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певний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час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переїздила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місця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місце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повернулася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Вінницю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Через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тяжке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матеріальне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становище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сім'ї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юнакові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вдалося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продовжити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освіту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: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мати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осліпла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згодом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(1886 року) помер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батько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Відповідальність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за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досить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велику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родину (4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чоловік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)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лягла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плечі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Михайла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У 1886–1889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він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дає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приватні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уроки і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продовжує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навчатися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самостійно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128792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Microsoft Sans Serif" pitchFamily="34" charset="0"/>
                <a:cs typeface="Microsoft Sans Serif" pitchFamily="34" charset="0"/>
              </a:rPr>
              <a:t>                  </a:t>
            </a:r>
            <a:endParaRPr lang="uk-UA" sz="4400" b="1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1891-склавши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іспит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екстерном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Вінницькому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реальному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училищі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на народного учителя,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працює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репетитором.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 dirty="0">
                <a:latin typeface="Microsoft Sans Serif" pitchFamily="34" charset="0"/>
                <a:cs typeface="Microsoft Sans Serif" pitchFamily="34" charset="0"/>
              </a:rPr>
              <a:t>1892–1896 Коцюбинський був у складі Одеської філоксерної комісії, яка боролася зі шкідником винограду — філоксерою</a:t>
            </a:r>
            <a:r>
              <a:rPr lang="uk-UA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2900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1898 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року-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Михайло Михайлович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переїхав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Чернігів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прикипівши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душею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цього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придеснянського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куточка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Спочатку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займав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посаду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діловода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при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земській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управі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тимчасово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завідував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столом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народної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освіти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та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редагував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«Земский сборник Черниговской губернии».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467544" y="578349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У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вересні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1900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влаштувався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міського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ru-RU" sz="2400" dirty="0" err="1" smtClean="0">
                <a:latin typeface="Microsoft Sans Serif" pitchFamily="34" charset="0"/>
                <a:cs typeface="Microsoft Sans Serif" pitchFamily="34" charset="0"/>
              </a:rPr>
              <a:t>статистичного</a:t>
            </a:r>
            <a:r>
              <a:rPr lang="ru-RU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бюро, де </a:t>
            </a:r>
            <a:r>
              <a:rPr lang="ru-RU" sz="2400" dirty="0" err="1">
                <a:latin typeface="Microsoft Sans Serif" pitchFamily="34" charset="0"/>
                <a:cs typeface="Microsoft Sans Serif" pitchFamily="34" charset="0"/>
              </a:rPr>
              <a:t>працював</a:t>
            </a:r>
            <a:r>
              <a:rPr lang="ru-RU" sz="2400" dirty="0">
                <a:latin typeface="Microsoft Sans Serif" pitchFamily="34" charset="0"/>
                <a:cs typeface="Microsoft Sans Serif" pitchFamily="34" charset="0"/>
              </a:rPr>
              <a:t> до 1911.</a:t>
            </a:r>
            <a:endParaRPr lang="uk-UA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41682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04856" cy="1445528"/>
          </a:xfrm>
        </p:spPr>
        <p:txBody>
          <a:bodyPr>
            <a:noAutofit/>
          </a:bodyPr>
          <a:lstStyle/>
          <a:p>
            <a:r>
              <a:rPr lang="ru-RU" sz="3600" b="1" dirty="0"/>
              <a:t>На </a:t>
            </a:r>
            <a:r>
              <a:rPr lang="ru-RU" sz="3600" b="1" dirty="0" err="1"/>
              <a:t>відкритті</a:t>
            </a:r>
            <a:r>
              <a:rPr lang="ru-RU" sz="3600" b="1" dirty="0"/>
              <a:t> </a:t>
            </a:r>
            <a:r>
              <a:rPr lang="ru-RU" sz="3600" b="1" dirty="0" err="1"/>
              <a:t>пам'ятника</a:t>
            </a:r>
            <a:r>
              <a:rPr lang="ru-RU" sz="3600" b="1" dirty="0"/>
              <a:t> </a:t>
            </a:r>
            <a:r>
              <a:rPr lang="ru-RU" sz="3600" b="1" dirty="0" err="1"/>
              <a:t>Іванові</a:t>
            </a:r>
            <a:r>
              <a:rPr lang="ru-RU" sz="3600" b="1" dirty="0"/>
              <a:t> </a:t>
            </a:r>
            <a:r>
              <a:rPr lang="ru-RU" sz="3600" b="1" dirty="0" err="1"/>
              <a:t>Котляревському</a:t>
            </a:r>
            <a:r>
              <a:rPr lang="ru-RU" sz="3600" b="1" dirty="0"/>
              <a:t> в </a:t>
            </a:r>
            <a:r>
              <a:rPr lang="ru-RU" sz="3600" b="1" dirty="0" err="1" smtClean="0"/>
              <a:t>Полтаві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9323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uk-UA" sz="2800" dirty="0" smtClean="0">
                <a:latin typeface="Microsoft Sans Serif" pitchFamily="34" charset="0"/>
                <a:cs typeface="Microsoft Sans Serif" pitchFamily="34" charset="0"/>
              </a:rPr>
              <a:t>В </a:t>
            </a:r>
            <a:r>
              <a:rPr lang="uk-UA" sz="2800" dirty="0">
                <a:latin typeface="Microsoft Sans Serif" pitchFamily="34" charset="0"/>
                <a:cs typeface="Microsoft Sans Serif" pitchFamily="34" charset="0"/>
              </a:rPr>
              <a:t>Чернігові зустрів Віру Устимівну </a:t>
            </a:r>
            <a:r>
              <a:rPr lang="uk-UA" sz="2800" dirty="0" err="1">
                <a:latin typeface="Microsoft Sans Serif" pitchFamily="34" charset="0"/>
                <a:cs typeface="Microsoft Sans Serif" pitchFamily="34" charset="0"/>
              </a:rPr>
              <a:t>Дейшу</a:t>
            </a:r>
            <a:r>
              <a:rPr lang="uk-UA" sz="2800" dirty="0">
                <a:latin typeface="Microsoft Sans Serif" pitchFamily="34" charset="0"/>
                <a:cs typeface="Microsoft Sans Serif" pitchFamily="34" charset="0"/>
              </a:rPr>
              <a:t>, закохався, і вона стала його дружиною — вірним другом та помічником. Тут виросли його діти — Юрій, Оксана, Ірина, Роман. Щотижня у будинку письменника збиралась літературна молодь міста</a:t>
            </a:r>
            <a:r>
              <a:rPr lang="uk-UA" sz="28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</a:t>
            </a:r>
            <a:endParaRPr lang="ru-RU" sz="28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sz="2800" dirty="0" err="1" smtClean="0">
                <a:latin typeface="Microsoft Sans Serif" pitchFamily="34" charset="0"/>
                <a:cs typeface="Microsoft Sans Serif" pitchFamily="34" charset="0"/>
              </a:rPr>
              <a:t>Він</a:t>
            </a:r>
            <a:r>
              <a:rPr lang="ru-RU" sz="2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об'їздив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майже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всю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Європу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. На жаль,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це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був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не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лише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потяг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його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душі</a:t>
            </a:r>
            <a:r>
              <a:rPr lang="ru-RU" sz="2800" dirty="0">
                <a:latin typeface="Microsoft Sans Serif" pitchFamily="34" charset="0"/>
                <a:cs typeface="Microsoft Sans Serif" pitchFamily="34" charset="0"/>
              </a:rPr>
              <a:t>, а й потреба </a:t>
            </a:r>
            <a:r>
              <a:rPr lang="ru-RU" sz="2800" dirty="0" err="1">
                <a:latin typeface="Microsoft Sans Serif" pitchFamily="34" charset="0"/>
                <a:cs typeface="Microsoft Sans Serif" pitchFamily="34" charset="0"/>
              </a:rPr>
              <a:t>лікуватися</a:t>
            </a:r>
            <a:endParaRPr lang="uk-UA" sz="28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5040560" cy="54005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352928" cy="1080120"/>
          </a:xfrm>
        </p:spPr>
        <p:txBody>
          <a:bodyPr>
            <a:noAutofit/>
          </a:bodyPr>
          <a:lstStyle/>
          <a:p>
            <a:r>
              <a:rPr lang="uk-UA" sz="3600" dirty="0" smtClean="0"/>
              <a:t>     Михайло Коцюбинський з дружиною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0364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662</TotalTime>
  <Words>1684</Words>
  <Application>Microsoft Office PowerPoint</Application>
  <PresentationFormat>Экран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Михайло Михайлович        Коцюбинський                   </vt:lpstr>
      <vt:lpstr>Презентация PowerPoint</vt:lpstr>
      <vt:lpstr>                           Биография</vt:lpstr>
      <vt:lpstr>Презентация PowerPoint</vt:lpstr>
      <vt:lpstr>                  </vt:lpstr>
      <vt:lpstr>Презентация PowerPoint</vt:lpstr>
      <vt:lpstr>На відкритті пам'ятника Іванові Котляревському в Полтаві</vt:lpstr>
      <vt:lpstr>Презентация PowerPoint</vt:lpstr>
      <vt:lpstr>     Михайло Коцюбинський з дружиною</vt:lpstr>
      <vt:lpstr>Презентация PowerPoint</vt:lpstr>
      <vt:lpstr>МИХАЙЛО КОЦЮБИНСЬКИЙ ВОЛОДИМИР ГНАТЮК,ІВАН ФРАНКО</vt:lpstr>
      <vt:lpstr>Презентация PowerPoint</vt:lpstr>
      <vt:lpstr>Могила М. М. Коцюбинського. Місто Чернігів</vt:lpstr>
      <vt:lpstr>                           ТВОРЧІСТЬ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У КІНО</vt:lpstr>
      <vt:lpstr>Презентация PowerPoint</vt:lpstr>
      <vt:lpstr>Музеї Коцюбинського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Михайлович Коцюбинський</dc:title>
  <dc:creator>SONY</dc:creator>
  <cp:lastModifiedBy>Administrator</cp:lastModifiedBy>
  <cp:revision>21</cp:revision>
  <dcterms:created xsi:type="dcterms:W3CDTF">2014-01-20T17:49:56Z</dcterms:created>
  <dcterms:modified xsi:type="dcterms:W3CDTF">2014-05-20T13:01:04Z</dcterms:modified>
</cp:coreProperties>
</file>