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533400"/>
            <a:ext cx="6705600" cy="2362199"/>
          </a:xfrm>
        </p:spPr>
        <p:txBody>
          <a:bodyPr>
            <a:normAutofit/>
          </a:bodyPr>
          <a:lstStyle/>
          <a:p>
            <a:r>
              <a:rPr lang="ru-RU" dirty="0" err="1" smtClean="0"/>
              <a:t>Декоративно-прикладне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далекого Сходу. Бат</a:t>
            </a:r>
            <a:r>
              <a:rPr lang="uk-UA" dirty="0" smtClean="0"/>
              <a:t>и</a:t>
            </a:r>
            <a:r>
              <a:rPr lang="ru-RU" dirty="0" smtClean="0"/>
              <a:t>к.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0" y="5105400"/>
            <a:ext cx="3048000" cy="1752600"/>
          </a:xfrm>
        </p:spPr>
        <p:txBody>
          <a:bodyPr>
            <a:normAutofit/>
          </a:bodyPr>
          <a:lstStyle/>
          <a:p>
            <a:pPr algn="l"/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1800" y="2667000"/>
            <a:ext cx="3974592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Ба́тик  — це техніка розпису по тканині за допомогою воску та барвників, поширена особливо в Індонезії та на Філіппінах, а також у країнах Південно</a:t>
            </a:r>
            <a:r>
              <a:rPr lang="uk-UA" dirty="0" smtClean="0"/>
              <a:t>-</a:t>
            </a:r>
            <a:r>
              <a:rPr lang="vi-VN" dirty="0" smtClean="0"/>
              <a:t>Східної</a:t>
            </a:r>
            <a:r>
              <a:rPr lang="uk-UA" dirty="0" smtClean="0"/>
              <a:t> </a:t>
            </a:r>
            <a:r>
              <a:rPr lang="vi-VN" dirty="0" smtClean="0"/>
              <a:t>та</a:t>
            </a:r>
            <a:r>
              <a:rPr lang="uk-UA" dirty="0" smtClean="0"/>
              <a:t> </a:t>
            </a:r>
            <a:r>
              <a:rPr lang="vi-VN" dirty="0" smtClean="0"/>
              <a:t>Східної Азії, Західній Африці тощо; у Європі відома з </a:t>
            </a:r>
            <a:r>
              <a:rPr lang="en-US" dirty="0" smtClean="0"/>
              <a:t>XIX </a:t>
            </a:r>
            <a:r>
              <a:rPr lang="vi-VN" dirty="0" smtClean="0"/>
              <a:t>ст.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Історичні дані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Найдревніші</a:t>
            </a:r>
            <a:r>
              <a:rPr lang="ru-RU" dirty="0" smtClean="0"/>
              <a:t> </a:t>
            </a:r>
            <a:r>
              <a:rPr lang="ru-RU" dirty="0" err="1" smtClean="0"/>
              <a:t>зразки</a:t>
            </a:r>
            <a:r>
              <a:rPr lang="ru-RU" dirty="0" smtClean="0"/>
              <a:t> батику </a:t>
            </a:r>
            <a:r>
              <a:rPr lang="ru-RU" dirty="0" err="1" smtClean="0"/>
              <a:t>знайшли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 </a:t>
            </a:r>
            <a:r>
              <a:rPr lang="ru-RU" dirty="0" err="1" smtClean="0"/>
              <a:t>Єгипті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датуються</a:t>
            </a:r>
            <a:r>
              <a:rPr lang="ru-RU" dirty="0" smtClean="0"/>
              <a:t> </a:t>
            </a:r>
            <a:r>
              <a:rPr lang="en-US" dirty="0" smtClean="0"/>
              <a:t>V </a:t>
            </a:r>
            <a:r>
              <a:rPr lang="ru-RU" dirty="0" err="1" smtClean="0"/>
              <a:t>століттям</a:t>
            </a:r>
            <a:r>
              <a:rPr lang="ru-RU" dirty="0" smtClean="0"/>
              <a:t> до н. е.</a:t>
            </a:r>
          </a:p>
          <a:p>
            <a:r>
              <a:rPr lang="ru-RU" dirty="0" smtClean="0"/>
              <a:t>У </a:t>
            </a:r>
            <a:r>
              <a:rPr lang="ru-RU" dirty="0" err="1" smtClean="0"/>
              <a:t>Китаї</a:t>
            </a:r>
            <a:r>
              <a:rPr lang="ru-RU" dirty="0" smtClean="0"/>
              <a:t>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застосовувалось</a:t>
            </a:r>
            <a:r>
              <a:rPr lang="ru-RU" dirty="0" smtClean="0"/>
              <a:t> за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династії</a:t>
            </a:r>
            <a:r>
              <a:rPr lang="ru-RU" dirty="0" smtClean="0"/>
              <a:t> Суй (710—794 </a:t>
            </a:r>
            <a:r>
              <a:rPr lang="ru-RU" dirty="0" err="1" smtClean="0"/>
              <a:t>рр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Широко </a:t>
            </a:r>
            <a:r>
              <a:rPr lang="ru-RU" dirty="0" err="1" smtClean="0"/>
              <a:t>застосовувалась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техніка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 </a:t>
            </a:r>
            <a:r>
              <a:rPr lang="ru-RU" dirty="0" err="1" smtClean="0"/>
              <a:t>Японії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батику </a:t>
            </a:r>
            <a:r>
              <a:rPr lang="ru-RU" dirty="0" err="1" smtClean="0"/>
              <a:t>позначали</a:t>
            </a:r>
            <a:r>
              <a:rPr lang="ru-RU" dirty="0" smtClean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статус. На початку </a:t>
            </a:r>
            <a:r>
              <a:rPr lang="en-US" dirty="0" smtClean="0"/>
              <a:t>XIX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Міязаки</a:t>
            </a:r>
            <a:r>
              <a:rPr lang="ru-RU" dirty="0" smtClean="0"/>
              <a:t> </a:t>
            </a:r>
            <a:r>
              <a:rPr lang="ru-RU" dirty="0" err="1" smtClean="0"/>
              <a:t>Юзен</a:t>
            </a:r>
            <a:r>
              <a:rPr lang="ru-RU" dirty="0" smtClean="0"/>
              <a:t> створив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власний</a:t>
            </a:r>
            <a:r>
              <a:rPr lang="ru-RU" dirty="0" smtClean="0"/>
              <a:t> стиль,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трафарети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фарбу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захисним</a:t>
            </a:r>
            <a:r>
              <a:rPr lang="ru-RU" dirty="0" smtClean="0"/>
              <a:t> складом.</a:t>
            </a:r>
          </a:p>
          <a:p>
            <a:r>
              <a:rPr lang="ru-RU" dirty="0" smtClean="0"/>
              <a:t>1835 року в </a:t>
            </a:r>
            <a:r>
              <a:rPr lang="ru-RU" dirty="0" err="1" smtClean="0"/>
              <a:t>голландському</a:t>
            </a:r>
            <a:r>
              <a:rPr lang="ru-RU" dirty="0" smtClean="0"/>
              <a:t> </a:t>
            </a:r>
            <a:r>
              <a:rPr lang="ru-RU" dirty="0" err="1" smtClean="0"/>
              <a:t>Лейдені</a:t>
            </a:r>
            <a:r>
              <a:rPr lang="ru-RU" dirty="0" smtClean="0"/>
              <a:t> 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відкрита</a:t>
            </a:r>
            <a:r>
              <a:rPr lang="ru-RU" dirty="0" smtClean="0"/>
              <a:t> перша фабрика по </a:t>
            </a:r>
            <a:r>
              <a:rPr lang="ru-RU" dirty="0" err="1" smtClean="0"/>
              <a:t>виготовленню</a:t>
            </a:r>
            <a:r>
              <a:rPr lang="ru-RU" dirty="0" smtClean="0"/>
              <a:t> батика.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ремесла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Існує</a:t>
            </a:r>
            <a:r>
              <a:rPr lang="ru-RU" dirty="0" smtClean="0"/>
              <a:t> три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розпису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вузликовий</a:t>
            </a:r>
            <a:r>
              <a:rPr lang="ru-RU" dirty="0" smtClean="0"/>
              <a:t> батик;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гарячий</a:t>
            </a:r>
            <a:r>
              <a:rPr lang="ru-RU" dirty="0" smtClean="0"/>
              <a:t>» батик;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холодний</a:t>
            </a:r>
            <a:r>
              <a:rPr lang="ru-RU" dirty="0" smtClean="0"/>
              <a:t>» батик.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Вироби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батику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Перш за все батик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 </a:t>
            </a:r>
            <a:r>
              <a:rPr lang="ru-RU" dirty="0" err="1" smtClean="0"/>
              <a:t>одягу</a:t>
            </a:r>
            <a:r>
              <a:rPr lang="ru-RU" dirty="0" smtClean="0"/>
              <a:t>, як </a:t>
            </a:r>
            <a:r>
              <a:rPr lang="ru-RU" dirty="0" err="1" smtClean="0"/>
              <a:t>повсякденного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новомодного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святкового</a:t>
            </a:r>
            <a:r>
              <a:rPr lang="ru-RU" dirty="0" smtClean="0"/>
              <a:t>. Колись на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одягу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батику в </a:t>
            </a:r>
            <a:r>
              <a:rPr lang="ru-RU" dirty="0" err="1" smtClean="0"/>
              <a:t>Індонезії</a:t>
            </a:r>
            <a:r>
              <a:rPr lang="ru-RU" dirty="0" smtClean="0"/>
              <a:t> </a:t>
            </a:r>
            <a:r>
              <a:rPr lang="ru-RU" dirty="0" err="1" smtClean="0"/>
              <a:t>впливали</a:t>
            </a:r>
            <a:r>
              <a:rPr lang="ru-RU" dirty="0" smtClean="0"/>
              <a:t> </a:t>
            </a:r>
            <a:r>
              <a:rPr lang="ru-RU" dirty="0" err="1" smtClean="0"/>
              <a:t>місцеві</a:t>
            </a:r>
            <a:r>
              <a:rPr lang="ru-RU" dirty="0" smtClean="0"/>
              <a:t> </a:t>
            </a:r>
            <a:r>
              <a:rPr lang="ru-RU" dirty="0" err="1" smtClean="0"/>
              <a:t>традиції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релігійні</a:t>
            </a:r>
            <a:r>
              <a:rPr lang="ru-RU" dirty="0" smtClean="0"/>
              <a:t> </a:t>
            </a:r>
            <a:r>
              <a:rPr lang="ru-RU" dirty="0" err="1" smtClean="0"/>
              <a:t>настанови</a:t>
            </a:r>
            <a:r>
              <a:rPr lang="ru-RU" dirty="0" smtClean="0"/>
              <a:t>. </a:t>
            </a:r>
            <a:r>
              <a:rPr lang="ru-RU" dirty="0" err="1" smtClean="0"/>
              <a:t>Тобто</a:t>
            </a:r>
            <a:r>
              <a:rPr lang="ru-RU" dirty="0" smtClean="0"/>
              <a:t>,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місцевості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притаманні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традиції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малюнків</a:t>
            </a:r>
            <a:r>
              <a:rPr lang="ru-RU" dirty="0" smtClean="0"/>
              <a:t>,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фарб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домінуючих</a:t>
            </a:r>
            <a:r>
              <a:rPr lang="ru-RU" dirty="0" smtClean="0"/>
              <a:t> тем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мотивів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Одяг із батику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Селенданг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традиційного</a:t>
            </a:r>
            <a:r>
              <a:rPr lang="ru-RU" dirty="0" smtClean="0"/>
              <a:t>, </a:t>
            </a:r>
            <a:r>
              <a:rPr lang="ru-RU" dirty="0" err="1" smtClean="0"/>
              <a:t>жіночого</a:t>
            </a:r>
            <a:r>
              <a:rPr lang="ru-RU" dirty="0" smtClean="0"/>
              <a:t> </a:t>
            </a:r>
            <a:r>
              <a:rPr lang="ru-RU" dirty="0" err="1" smtClean="0"/>
              <a:t>одягу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батика.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шаль,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кошик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текстилю.</a:t>
            </a:r>
          </a:p>
          <a:p>
            <a:r>
              <a:rPr lang="ru-RU" dirty="0" err="1" smtClean="0"/>
              <a:t>Другий</a:t>
            </a:r>
            <a:r>
              <a:rPr lang="ru-RU" dirty="0" smtClean="0"/>
              <a:t> тип </a:t>
            </a:r>
            <a:r>
              <a:rPr lang="ru-RU" dirty="0" err="1" smtClean="0"/>
              <a:t>розповсюдженого</a:t>
            </a:r>
            <a:r>
              <a:rPr lang="ru-RU" dirty="0" smtClean="0"/>
              <a:t> </a:t>
            </a:r>
            <a:r>
              <a:rPr lang="ru-RU" dirty="0" err="1" smtClean="0"/>
              <a:t>одягу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батику - саронг (</a:t>
            </a:r>
            <a:r>
              <a:rPr lang="ru-RU" dirty="0" err="1" smtClean="0"/>
              <a:t>спідниця</a:t>
            </a:r>
            <a:r>
              <a:rPr lang="ru-RU" dirty="0" smtClean="0"/>
              <a:t>). Саронг </a:t>
            </a:r>
            <a:r>
              <a:rPr lang="ru-RU" dirty="0" err="1" smtClean="0"/>
              <a:t>носять</a:t>
            </a:r>
            <a:r>
              <a:rPr lang="ru-RU" dirty="0" smtClean="0"/>
              <a:t> як </a:t>
            </a:r>
            <a:r>
              <a:rPr lang="ru-RU" dirty="0" err="1" smtClean="0"/>
              <a:t>жінки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чоловіки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txBody>
          <a:bodyPr/>
          <a:lstStyle/>
          <a:p>
            <a:r>
              <a:rPr lang="ru-RU" dirty="0" smtClean="0"/>
              <a:t>Але батик -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одяг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скатертини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завіси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драперія</a:t>
            </a:r>
            <a:r>
              <a:rPr lang="ru-RU" dirty="0" smtClean="0"/>
              <a:t> для </a:t>
            </a:r>
            <a:r>
              <a:rPr lang="ru-RU" dirty="0" err="1" smtClean="0"/>
              <a:t>інтер'єрів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текстильні</a:t>
            </a:r>
            <a:r>
              <a:rPr lang="ru-RU" dirty="0" smtClean="0"/>
              <a:t> </a:t>
            </a:r>
            <a:r>
              <a:rPr lang="ru-RU" dirty="0" err="1" smtClean="0"/>
              <a:t>картини</a:t>
            </a:r>
            <a:r>
              <a:rPr lang="ru-RU" dirty="0" smtClean="0"/>
              <a:t> - </a:t>
            </a:r>
            <a:r>
              <a:rPr lang="ru-RU" dirty="0" err="1" smtClean="0"/>
              <a:t>візерункові</a:t>
            </a:r>
            <a:r>
              <a:rPr lang="ru-RU" dirty="0" smtClean="0"/>
              <a:t>, </a:t>
            </a:r>
            <a:r>
              <a:rPr lang="ru-RU" dirty="0" err="1" smtClean="0"/>
              <a:t>умовно</a:t>
            </a:r>
            <a:r>
              <a:rPr lang="ru-RU" dirty="0" smtClean="0"/>
              <a:t> </a:t>
            </a:r>
            <a:r>
              <a:rPr lang="ru-RU" dirty="0" err="1" smtClean="0"/>
              <a:t>портретні</a:t>
            </a:r>
            <a:r>
              <a:rPr lang="ru-RU" dirty="0" smtClean="0"/>
              <a:t>, </a:t>
            </a:r>
            <a:r>
              <a:rPr lang="ru-RU" dirty="0" err="1" smtClean="0"/>
              <a:t>сюжетні</a:t>
            </a:r>
            <a:r>
              <a:rPr lang="ru-RU" dirty="0" smtClean="0"/>
              <a:t>. Батик став </a:t>
            </a:r>
            <a:r>
              <a:rPr lang="ru-RU" dirty="0" err="1" smtClean="0"/>
              <a:t>своєрідною</a:t>
            </a:r>
            <a:r>
              <a:rPr lang="ru-RU" dirty="0" smtClean="0"/>
              <a:t> </a:t>
            </a:r>
            <a:r>
              <a:rPr lang="ru-RU" dirty="0" err="1" smtClean="0"/>
              <a:t>візитівкою</a:t>
            </a:r>
            <a:r>
              <a:rPr lang="ru-RU" dirty="0" smtClean="0"/>
              <a:t> </a:t>
            </a:r>
            <a:r>
              <a:rPr lang="ru-RU" dirty="0" err="1" smtClean="0"/>
              <a:t>Індонезії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ЮНЕСКО </a:t>
            </a:r>
            <a:r>
              <a:rPr lang="ru-RU" dirty="0" err="1" smtClean="0"/>
              <a:t>віднесло</a:t>
            </a:r>
            <a:r>
              <a:rPr lang="ru-RU" dirty="0" smtClean="0"/>
              <a:t> батик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Індонезії</a:t>
            </a:r>
            <a:r>
              <a:rPr lang="ru-RU" dirty="0" smtClean="0"/>
              <a:t> (як тип </a:t>
            </a:r>
            <a:r>
              <a:rPr lang="ru-RU" dirty="0" err="1" smtClean="0"/>
              <a:t>мистецтва</a:t>
            </a:r>
            <a:r>
              <a:rPr lang="ru-RU" dirty="0" smtClean="0"/>
              <a:t>) до «</a:t>
            </a:r>
            <a:r>
              <a:rPr lang="ru-RU" dirty="0" err="1" smtClean="0"/>
              <a:t>Шедеврів</a:t>
            </a:r>
            <a:r>
              <a:rPr lang="ru-RU" dirty="0" smtClean="0"/>
              <a:t> </a:t>
            </a:r>
            <a:r>
              <a:rPr lang="ru-RU" dirty="0" err="1" smtClean="0"/>
              <a:t>неписьмового</a:t>
            </a:r>
            <a:r>
              <a:rPr lang="ru-RU" dirty="0" smtClean="0"/>
              <a:t> та </a:t>
            </a:r>
            <a:r>
              <a:rPr lang="ru-RU" dirty="0" err="1" smtClean="0"/>
              <a:t>нематеріального</a:t>
            </a:r>
            <a:r>
              <a:rPr lang="ru-RU" dirty="0" smtClean="0"/>
              <a:t> культурного </a:t>
            </a:r>
            <a:r>
              <a:rPr lang="ru-RU" dirty="0" err="1" smtClean="0"/>
              <a:t>спадку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5498592" cy="990600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Фотоісторія</a:t>
            </a:r>
            <a:r>
              <a:rPr lang="uk-UA" dirty="0" smtClean="0"/>
              <a:t> мистецтва</a:t>
            </a:r>
            <a:endParaRPr lang="ru-RU" dirty="0"/>
          </a:p>
        </p:txBody>
      </p:sp>
      <p:pic>
        <p:nvPicPr>
          <p:cNvPr id="21506" name="Picture 2" descr="Файл:COLLECTIE TROPENMUSEUM Een man staat bij een doek waarop hij een patroon maakt in was TMnr 6004443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95400"/>
            <a:ext cx="3069336" cy="4038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486400"/>
            <a:ext cx="350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малюнка</a:t>
            </a:r>
            <a:r>
              <a:rPr lang="ru-RU" dirty="0" smtClean="0"/>
              <a:t>, фото 1918 р.</a:t>
            </a:r>
            <a:endParaRPr lang="ru-RU" dirty="0"/>
          </a:p>
        </p:txBody>
      </p:sp>
      <p:pic>
        <p:nvPicPr>
          <p:cNvPr id="21508" name="Picture 4" descr="Файл:Batik-coloraci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04800"/>
            <a:ext cx="3657600" cy="27432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486400" y="3124200"/>
            <a:ext cx="3380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Майстриня</a:t>
            </a:r>
            <a:r>
              <a:rPr lang="ru-RU" dirty="0" smtClean="0"/>
              <a:t> батику, фото 2006 р.</a:t>
            </a:r>
            <a:endParaRPr lang="ru-RU" dirty="0"/>
          </a:p>
        </p:txBody>
      </p:sp>
      <p:pic>
        <p:nvPicPr>
          <p:cNvPr id="21510" name="Picture 6" descr="Файл:Gambia Bakau 000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3657600"/>
            <a:ext cx="3352800" cy="25146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010400" y="4724400"/>
            <a:ext cx="1981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Сільська</a:t>
            </a:r>
            <a:r>
              <a:rPr lang="ru-RU" dirty="0" smtClean="0"/>
              <a:t> </a:t>
            </a:r>
            <a:r>
              <a:rPr lang="ru-RU" dirty="0" err="1" smtClean="0"/>
              <a:t>крамничка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батиком ручного </a:t>
            </a:r>
            <a:r>
              <a:rPr lang="ru-RU" dirty="0" err="1" smtClean="0"/>
              <a:t>розпису</a:t>
            </a:r>
            <a:r>
              <a:rPr lang="ru-RU" dirty="0" smtClean="0"/>
              <a:t>, </a:t>
            </a:r>
            <a:r>
              <a:rPr lang="ru-RU" dirty="0" err="1" smtClean="0"/>
              <a:t>сучасне</a:t>
            </a:r>
            <a:r>
              <a:rPr lang="ru-RU" dirty="0" smtClean="0"/>
              <a:t> фото.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айл:Niya bati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28600"/>
            <a:ext cx="3498807" cy="1981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315200" y="2286000"/>
            <a:ext cx="182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Залишок</a:t>
            </a:r>
            <a:r>
              <a:rPr lang="ru-RU" dirty="0" smtClean="0"/>
              <a:t> </a:t>
            </a:r>
            <a:r>
              <a:rPr lang="ru-RU" dirty="0" err="1" smtClean="0"/>
              <a:t>старовинного</a:t>
            </a:r>
            <a:r>
              <a:rPr lang="ru-RU" dirty="0" smtClean="0"/>
              <a:t> батика </a:t>
            </a:r>
            <a:r>
              <a:rPr lang="ru-RU" dirty="0" err="1" smtClean="0"/>
              <a:t>з</a:t>
            </a:r>
            <a:r>
              <a:rPr lang="ru-RU" dirty="0" smtClean="0"/>
              <a:t> Китаю</a:t>
            </a:r>
            <a:endParaRPr lang="ru-RU" dirty="0"/>
          </a:p>
        </p:txBody>
      </p:sp>
      <p:pic>
        <p:nvPicPr>
          <p:cNvPr id="1028" name="Picture 4" descr="Файл:Batik-Painting-Slamet-Ryant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2590800"/>
            <a:ext cx="2286000" cy="28575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029200" y="2514600"/>
            <a:ext cx="175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Сламет</a:t>
            </a:r>
            <a:r>
              <a:rPr lang="ru-RU" dirty="0" smtClean="0"/>
              <a:t> </a:t>
            </a:r>
            <a:r>
              <a:rPr lang="ru-RU" dirty="0" err="1" smtClean="0"/>
              <a:t>Ріанто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Джакарти</a:t>
            </a:r>
            <a:r>
              <a:rPr lang="ru-RU" dirty="0" smtClean="0"/>
              <a:t>. Абстрактна </a:t>
            </a:r>
            <a:r>
              <a:rPr lang="ru-RU" dirty="0" err="1" smtClean="0"/>
              <a:t>композиція</a:t>
            </a:r>
            <a:endParaRPr lang="ru-RU" dirty="0"/>
          </a:p>
        </p:txBody>
      </p:sp>
      <p:pic>
        <p:nvPicPr>
          <p:cNvPr id="1032" name="Picture 8" descr="Файл:Abbindebatik-Sweatshirt-zweifarbi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4038600"/>
            <a:ext cx="2667000" cy="208088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019800" y="6172200"/>
            <a:ext cx="2542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Зразок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одягу</a:t>
            </a:r>
            <a:endParaRPr lang="ru-RU" dirty="0"/>
          </a:p>
        </p:txBody>
      </p:sp>
      <p:pic>
        <p:nvPicPr>
          <p:cNvPr id="1034" name="Picture 10" descr="Файл:Indonesian Batik Display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3962400"/>
            <a:ext cx="1905000" cy="266433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28600" y="2667000"/>
            <a:ext cx="16125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Батик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Індонезії</a:t>
            </a:r>
            <a:r>
              <a:rPr lang="ru-RU" dirty="0" smtClean="0"/>
              <a:t>.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композиція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1000" y="762000"/>
            <a:ext cx="4343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2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Зразки</a:t>
            </a:r>
            <a:r>
              <a:rPr lang="ru-RU" sz="4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батику</a:t>
            </a:r>
            <a:endParaRPr lang="ru-RU" sz="42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</TotalTime>
  <Words>165</Words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Декоративно-прикладне мистецтво далекого Сходу. Батик.</vt:lpstr>
      <vt:lpstr>Визначення</vt:lpstr>
      <vt:lpstr>Історичні дані</vt:lpstr>
      <vt:lpstr>Види ремесла</vt:lpstr>
      <vt:lpstr>Вироби з батику</vt:lpstr>
      <vt:lpstr>Одяг із батику</vt:lpstr>
      <vt:lpstr>Слайд 7</vt:lpstr>
      <vt:lpstr>Фотоісторія мистецтва</vt:lpstr>
      <vt:lpstr>Слайд 9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Декоративно-прикладне мистецтво далекого Сходу. Батік</dc:title>
  <dc:creator>Admin</dc:creator>
  <cp:lastModifiedBy>Admin</cp:lastModifiedBy>
  <cp:revision>7</cp:revision>
  <dcterms:created xsi:type="dcterms:W3CDTF">2014-02-24T19:38:57Z</dcterms:created>
  <dcterms:modified xsi:type="dcterms:W3CDTF">2014-02-24T20:59:14Z</dcterms:modified>
</cp:coreProperties>
</file>