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24.02.2012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напис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24.02.2012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напис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24.02.2012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24.02.2012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24.02.2012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24.02.2012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24.02.2012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24.02.2012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24.02.2012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24.02.2012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рисунк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24.02.2012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959E6-847B-4937-8C3D-49CDB5BA4EF3}" type="datetimeFigureOut">
              <a:rPr lang="uk-UA" smtClean="0"/>
              <a:pPr/>
              <a:t>24.02.2012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Поляризація світла. Дисперсія. Спектроскоп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Спектроскоп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238" cy="4525963"/>
          </a:xfrm>
        </p:spPr>
        <p:txBody>
          <a:bodyPr/>
          <a:lstStyle/>
          <a:p>
            <a:r>
              <a:rPr lang="uk-UA" dirty="0" smtClean="0"/>
              <a:t>Прилад для отримання та спостереження за спектрами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857628"/>
            <a:ext cx="38100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3214686"/>
            <a:ext cx="4945054" cy="234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Спектр випромінювання (поглинання)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2285992"/>
            <a:ext cx="7612775" cy="3396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Світло – поперечна </a:t>
            </a:r>
            <a:br>
              <a:rPr lang="uk-UA" dirty="0" smtClean="0"/>
            </a:br>
            <a:r>
              <a:rPr lang="uk-UA" dirty="0" smtClean="0"/>
              <a:t>електромагнітна хвиля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071678"/>
            <a:ext cx="6882433" cy="3853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Поляризація світла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Площина в якій коливається вектор </a:t>
            </a:r>
            <a:r>
              <a:rPr lang="uk-UA" b="1" dirty="0" smtClean="0"/>
              <a:t>Е </a:t>
            </a:r>
            <a:r>
              <a:rPr lang="uk-UA" dirty="0" smtClean="0"/>
              <a:t>називається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площиною коливань</a:t>
            </a:r>
            <a:r>
              <a:rPr lang="uk-UA" dirty="0" smtClean="0"/>
              <a:t>.</a:t>
            </a:r>
          </a:p>
          <a:p>
            <a:r>
              <a:rPr lang="uk-UA" dirty="0" smtClean="0"/>
              <a:t>Площина в якій коливається вектор </a:t>
            </a:r>
            <a:r>
              <a:rPr lang="uk-UA" b="1" dirty="0" smtClean="0"/>
              <a:t>В</a:t>
            </a:r>
            <a:r>
              <a:rPr lang="uk-UA" dirty="0" smtClean="0"/>
              <a:t> називається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площиною поляризації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4500570"/>
            <a:ext cx="565785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Поляризація світла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238" cy="4525963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Природне світло –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неполяризоване</a:t>
            </a:r>
          </a:p>
          <a:p>
            <a:r>
              <a:rPr lang="uk-UA" dirty="0" smtClean="0"/>
              <a:t>Переважаюча роль вектора Е –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частково поляризоване</a:t>
            </a:r>
          </a:p>
          <a:p>
            <a:r>
              <a:rPr lang="uk-UA" dirty="0" smtClean="0"/>
              <a:t>Вектор Е коливається в певній площині -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поляризоване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428736"/>
            <a:ext cx="3687913" cy="267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Причини поляризації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Проходження світла через деякі кристали (турмалін).</a:t>
            </a:r>
          </a:p>
          <a:p>
            <a:r>
              <a:rPr lang="uk-UA" dirty="0" smtClean="0"/>
              <a:t>Відбивання та заломлення світла не межі двох діелектриків.</a:t>
            </a:r>
          </a:p>
          <a:p>
            <a:r>
              <a:rPr lang="uk-UA" dirty="0" smtClean="0"/>
              <a:t>Подвійне світлозаломлення.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Проходження світла </a:t>
            </a:r>
            <a:br>
              <a:rPr lang="uk-UA" dirty="0" smtClean="0"/>
            </a:br>
            <a:r>
              <a:rPr lang="uk-UA" dirty="0" smtClean="0"/>
              <a:t>через деякі кристали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00174"/>
            <a:ext cx="3626909" cy="2720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9346" y="3643314"/>
            <a:ext cx="7694654" cy="2922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Відбивання та заломлення світла не межі двох діелектриків</a:t>
            </a:r>
            <a:endParaRPr lang="ru-RU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714488"/>
            <a:ext cx="4015383" cy="4752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Подвійне світлозаломлення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238" cy="4525963"/>
          </a:xfrm>
        </p:spPr>
        <p:txBody>
          <a:bodyPr/>
          <a:lstStyle/>
          <a:p>
            <a:r>
              <a:rPr lang="uk-UA" dirty="0" smtClean="0"/>
              <a:t>Ісландський шпат</a:t>
            </a:r>
            <a:endParaRPr lang="ru-RU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1714488"/>
            <a:ext cx="4129383" cy="2087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3929066"/>
            <a:ext cx="3830379" cy="2487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2714620"/>
            <a:ext cx="3250518" cy="2938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Дисперсія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uk-UA" dirty="0" smtClean="0"/>
              <a:t>Залежність швидкості поширення світла від частоти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571876"/>
            <a:ext cx="52387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857364"/>
            <a:ext cx="1768087" cy="960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3929066"/>
            <a:ext cx="1111587" cy="554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2976" y="4500570"/>
            <a:ext cx="920755" cy="675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00100" y="5500702"/>
            <a:ext cx="1389070" cy="716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107</Words>
  <PresentationFormat>Екран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2" baseType="lpstr">
      <vt:lpstr>Тема Office</vt:lpstr>
      <vt:lpstr>Поляризація світла. Дисперсія. Спектроскоп</vt:lpstr>
      <vt:lpstr>Світло – поперечна  електромагнітна хвиля</vt:lpstr>
      <vt:lpstr>Поляризація світла</vt:lpstr>
      <vt:lpstr>Поляризація світла</vt:lpstr>
      <vt:lpstr>Причини поляризації</vt:lpstr>
      <vt:lpstr>Проходження світла  через деякі кристали</vt:lpstr>
      <vt:lpstr>Відбивання та заломлення світла не межі двох діелектриків</vt:lpstr>
      <vt:lpstr>Подвійне світлозаломлення</vt:lpstr>
      <vt:lpstr>Дисперсія</vt:lpstr>
      <vt:lpstr>Спектроскоп</vt:lpstr>
      <vt:lpstr>Спектр випромінювання (поглинання)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Поляризація світла. Дисперсія. Спектроскоп</dc:title>
  <cp:lastModifiedBy>User</cp:lastModifiedBy>
  <cp:revision>21</cp:revision>
  <dcterms:modified xsi:type="dcterms:W3CDTF">2012-02-24T19:12:01Z</dcterms:modified>
</cp:coreProperties>
</file>