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0" r:id="rId4"/>
    <p:sldId id="267" r:id="rId5"/>
    <p:sldId id="262" r:id="rId6"/>
    <p:sldId id="265" r:id="rId7"/>
    <p:sldId id="263" r:id="rId8"/>
    <p:sldId id="257" r:id="rId9"/>
    <p:sldId id="268" r:id="rId10"/>
    <p:sldId id="258" r:id="rId11"/>
    <p:sldId id="259" r:id="rId12"/>
    <p:sldId id="269" r:id="rId13"/>
    <p:sldId id="26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F8E61-6DFE-4D3B-8605-D92A7C8F3D9D}" type="doc">
      <dgm:prSet loTypeId="urn:microsoft.com/office/officeart/2005/8/layout/process4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3891A42A-BCF7-4E4A-9603-0EB7C3D08597}">
      <dgm:prSet phldrT="[Текст]"/>
      <dgm:spPr/>
      <dgm:t>
        <a:bodyPr/>
        <a:lstStyle/>
        <a:p>
          <a:r>
            <a:rPr lang="uk-UA" dirty="0" smtClean="0"/>
            <a:t>Кий, Щек, Хорив</a:t>
          </a:r>
          <a:r>
            <a:rPr lang="en-US" dirty="0" smtClean="0"/>
            <a:t>  (V</a:t>
          </a:r>
          <a:r>
            <a:rPr lang="uk-UA" dirty="0" smtClean="0"/>
            <a:t> –</a:t>
          </a:r>
          <a:r>
            <a:rPr lang="en-US" dirty="0" smtClean="0"/>
            <a:t> V</a:t>
          </a:r>
          <a:r>
            <a:rPr lang="uk-UA" dirty="0" smtClean="0"/>
            <a:t>І ст.)</a:t>
          </a:r>
          <a:endParaRPr lang="ru-RU" dirty="0"/>
        </a:p>
      </dgm:t>
    </dgm:pt>
    <dgm:pt modelId="{0725921E-3A95-414A-BF09-EA31E520C0D8}" type="parTrans" cxnId="{D51D7558-5D57-4977-B626-12FAFB87A364}">
      <dgm:prSet/>
      <dgm:spPr/>
      <dgm:t>
        <a:bodyPr/>
        <a:lstStyle/>
        <a:p>
          <a:endParaRPr lang="ru-RU"/>
        </a:p>
      </dgm:t>
    </dgm:pt>
    <dgm:pt modelId="{17803E1A-5CD0-4F75-AB80-0F770462BD9F}" type="sibTrans" cxnId="{D51D7558-5D57-4977-B626-12FAFB87A364}">
      <dgm:prSet/>
      <dgm:spPr/>
      <dgm:t>
        <a:bodyPr/>
        <a:lstStyle/>
        <a:p>
          <a:endParaRPr lang="ru-RU"/>
        </a:p>
      </dgm:t>
    </dgm:pt>
    <dgm:pt modelId="{D4901A37-5D2B-4D81-9919-0EE90A3C61CC}">
      <dgm:prSet phldrT="[Текст]"/>
      <dgm:spPr/>
      <dgm:t>
        <a:bodyPr/>
        <a:lstStyle/>
        <a:p>
          <a:r>
            <a:rPr lang="uk-UA" dirty="0" smtClean="0"/>
            <a:t>Аскольд, Дір (кін. </a:t>
          </a:r>
          <a:r>
            <a:rPr lang="en-US" dirty="0" smtClean="0"/>
            <a:t>I</a:t>
          </a:r>
          <a:r>
            <a:rPr lang="uk-UA" dirty="0" smtClean="0"/>
            <a:t> </a:t>
          </a:r>
          <a:r>
            <a:rPr lang="en-US" dirty="0" smtClean="0"/>
            <a:t>X </a:t>
          </a:r>
          <a:r>
            <a:rPr lang="uk-UA" dirty="0" smtClean="0"/>
            <a:t> ст.)</a:t>
          </a:r>
          <a:endParaRPr lang="ru-RU" dirty="0"/>
        </a:p>
      </dgm:t>
    </dgm:pt>
    <dgm:pt modelId="{014641A2-5240-4D41-AE3E-9C93EAB2A199}" type="parTrans" cxnId="{6AF3BD5F-4D10-48F1-B65D-5F2F4283494E}">
      <dgm:prSet/>
      <dgm:spPr/>
      <dgm:t>
        <a:bodyPr/>
        <a:lstStyle/>
        <a:p>
          <a:endParaRPr lang="ru-RU"/>
        </a:p>
      </dgm:t>
    </dgm:pt>
    <dgm:pt modelId="{8976D56B-F064-4BD3-A1B9-3A5470D1614C}" type="sibTrans" cxnId="{6AF3BD5F-4D10-48F1-B65D-5F2F4283494E}">
      <dgm:prSet/>
      <dgm:spPr/>
      <dgm:t>
        <a:bodyPr/>
        <a:lstStyle/>
        <a:p>
          <a:endParaRPr lang="ru-RU"/>
        </a:p>
      </dgm:t>
    </dgm:pt>
    <dgm:pt modelId="{A507DD1F-7199-4A37-82A7-4950283EC61D}">
      <dgm:prSet phldrT="[Текст]"/>
      <dgm:spPr/>
      <dgm:t>
        <a:bodyPr/>
        <a:lstStyle/>
        <a:p>
          <a:r>
            <a:rPr lang="uk-UA" dirty="0" smtClean="0"/>
            <a:t>Олег (</a:t>
          </a:r>
          <a:r>
            <a:rPr lang="ru-RU" dirty="0" smtClean="0"/>
            <a:t>882 - 912 </a:t>
          </a:r>
          <a:r>
            <a:rPr lang="ru-RU" dirty="0" err="1" smtClean="0"/>
            <a:t>р.р</a:t>
          </a:r>
          <a:r>
            <a:rPr lang="ru-RU" dirty="0" smtClean="0"/>
            <a:t>). </a:t>
          </a:r>
          <a:endParaRPr lang="ru-RU" dirty="0"/>
        </a:p>
      </dgm:t>
    </dgm:pt>
    <dgm:pt modelId="{3D912E08-D051-4763-A80C-CD200CEAFE5D}" type="parTrans" cxnId="{3D85035D-9DE9-4888-8BC4-C5987FC82A63}">
      <dgm:prSet/>
      <dgm:spPr/>
      <dgm:t>
        <a:bodyPr/>
        <a:lstStyle/>
        <a:p>
          <a:endParaRPr lang="ru-RU"/>
        </a:p>
      </dgm:t>
    </dgm:pt>
    <dgm:pt modelId="{E1769742-77DF-40BF-9C9A-15AABD999E06}" type="sibTrans" cxnId="{3D85035D-9DE9-4888-8BC4-C5987FC82A63}">
      <dgm:prSet/>
      <dgm:spPr/>
      <dgm:t>
        <a:bodyPr/>
        <a:lstStyle/>
        <a:p>
          <a:endParaRPr lang="ru-RU"/>
        </a:p>
      </dgm:t>
    </dgm:pt>
    <dgm:pt modelId="{4CF2A708-7042-40C8-BB99-4A5E7D601935}">
      <dgm:prSet phldrT="[Текст]"/>
      <dgm:spPr/>
      <dgm:t>
        <a:bodyPr/>
        <a:lstStyle/>
        <a:p>
          <a:r>
            <a:rPr lang="uk-UA" dirty="0" smtClean="0"/>
            <a:t>Ігор (912-945 </a:t>
          </a:r>
          <a:r>
            <a:rPr lang="uk-UA" dirty="0" err="1" smtClean="0"/>
            <a:t>р.р</a:t>
          </a:r>
          <a:r>
            <a:rPr lang="uk-UA" dirty="0" smtClean="0"/>
            <a:t>.)</a:t>
          </a:r>
          <a:endParaRPr lang="ru-RU" dirty="0"/>
        </a:p>
      </dgm:t>
    </dgm:pt>
    <dgm:pt modelId="{865D6EC4-0419-45E3-A0FA-C8FFB55855D1}" type="parTrans" cxnId="{64DC94F6-1B34-4C48-9A31-BD67AA139E47}">
      <dgm:prSet/>
      <dgm:spPr/>
      <dgm:t>
        <a:bodyPr/>
        <a:lstStyle/>
        <a:p>
          <a:endParaRPr lang="ru-RU"/>
        </a:p>
      </dgm:t>
    </dgm:pt>
    <dgm:pt modelId="{DA03B20B-3D89-46F9-BAE1-D8A865F1CD70}" type="sibTrans" cxnId="{64DC94F6-1B34-4C48-9A31-BD67AA139E47}">
      <dgm:prSet/>
      <dgm:spPr/>
      <dgm:t>
        <a:bodyPr/>
        <a:lstStyle/>
        <a:p>
          <a:endParaRPr lang="ru-RU"/>
        </a:p>
      </dgm:t>
    </dgm:pt>
    <dgm:pt modelId="{84810AD1-F396-4EF0-A612-BB1D24314A96}">
      <dgm:prSet phldrT="[Текст]"/>
      <dgm:spPr/>
      <dgm:t>
        <a:bodyPr/>
        <a:lstStyle/>
        <a:p>
          <a:r>
            <a:rPr lang="uk-UA" dirty="0" smtClean="0"/>
            <a:t>Ольга (</a:t>
          </a:r>
          <a:r>
            <a:rPr lang="ru-RU" dirty="0" smtClean="0"/>
            <a:t>945 -964)</a:t>
          </a:r>
          <a:endParaRPr lang="ru-RU" dirty="0"/>
        </a:p>
      </dgm:t>
    </dgm:pt>
    <dgm:pt modelId="{37CA2DD5-402C-46CE-B6F8-35E6DAA6FD5D}" type="parTrans" cxnId="{FDACB8B3-1FA2-478B-8EDB-30834626FD6B}">
      <dgm:prSet/>
      <dgm:spPr/>
      <dgm:t>
        <a:bodyPr/>
        <a:lstStyle/>
        <a:p>
          <a:endParaRPr lang="ru-RU"/>
        </a:p>
      </dgm:t>
    </dgm:pt>
    <dgm:pt modelId="{8184366D-D7F4-4C49-B30F-5EE4A8C01991}" type="sibTrans" cxnId="{FDACB8B3-1FA2-478B-8EDB-30834626FD6B}">
      <dgm:prSet/>
      <dgm:spPr/>
      <dgm:t>
        <a:bodyPr/>
        <a:lstStyle/>
        <a:p>
          <a:endParaRPr lang="ru-RU"/>
        </a:p>
      </dgm:t>
    </dgm:pt>
    <dgm:pt modelId="{84DA41C2-7BBA-4EDB-AC5B-BC082711AC07}" type="pres">
      <dgm:prSet presAssocID="{E57F8E61-6DFE-4D3B-8605-D92A7C8F3D9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BA41EF-D7D9-446C-A76B-2958CFB82AAD}" type="pres">
      <dgm:prSet presAssocID="{84810AD1-F396-4EF0-A612-BB1D24314A96}" presName="boxAndChildren" presStyleCnt="0"/>
      <dgm:spPr/>
    </dgm:pt>
    <dgm:pt modelId="{D2A880CC-A286-4368-A7C9-DB7F7AB9BEFC}" type="pres">
      <dgm:prSet presAssocID="{84810AD1-F396-4EF0-A612-BB1D24314A96}" presName="parentTextBox" presStyleLbl="node1" presStyleIdx="0" presStyleCnt="5"/>
      <dgm:spPr/>
      <dgm:t>
        <a:bodyPr/>
        <a:lstStyle/>
        <a:p>
          <a:endParaRPr lang="ru-RU"/>
        </a:p>
      </dgm:t>
    </dgm:pt>
    <dgm:pt modelId="{44E45E33-E6BC-4CDE-ACE1-A2C2D0A65F46}" type="pres">
      <dgm:prSet presAssocID="{DA03B20B-3D89-46F9-BAE1-D8A865F1CD70}" presName="sp" presStyleCnt="0"/>
      <dgm:spPr/>
    </dgm:pt>
    <dgm:pt modelId="{68A932EC-4846-43FE-8E7E-3738A33B64BB}" type="pres">
      <dgm:prSet presAssocID="{4CF2A708-7042-40C8-BB99-4A5E7D601935}" presName="arrowAndChildren" presStyleCnt="0"/>
      <dgm:spPr/>
    </dgm:pt>
    <dgm:pt modelId="{9687ACE8-8B89-48C9-83AC-1A10BA92DBC4}" type="pres">
      <dgm:prSet presAssocID="{4CF2A708-7042-40C8-BB99-4A5E7D601935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66028303-410C-4775-9B07-65F80A1750D6}" type="pres">
      <dgm:prSet presAssocID="{E1769742-77DF-40BF-9C9A-15AABD999E06}" presName="sp" presStyleCnt="0"/>
      <dgm:spPr/>
    </dgm:pt>
    <dgm:pt modelId="{FF697956-CE43-4723-839A-0DD58A71E9C9}" type="pres">
      <dgm:prSet presAssocID="{A507DD1F-7199-4A37-82A7-4950283EC61D}" presName="arrowAndChildren" presStyleCnt="0"/>
      <dgm:spPr/>
    </dgm:pt>
    <dgm:pt modelId="{5066DA4A-F4BF-4AF4-830D-B2BF26863222}" type="pres">
      <dgm:prSet presAssocID="{A507DD1F-7199-4A37-82A7-4950283EC61D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C4842AB3-95E5-42BC-83DE-4CDC44DECA3F}" type="pres">
      <dgm:prSet presAssocID="{8976D56B-F064-4BD3-A1B9-3A5470D1614C}" presName="sp" presStyleCnt="0"/>
      <dgm:spPr/>
    </dgm:pt>
    <dgm:pt modelId="{1722F596-A0CA-4A8D-A30A-A341C294ED36}" type="pres">
      <dgm:prSet presAssocID="{D4901A37-5D2B-4D81-9919-0EE90A3C61CC}" presName="arrowAndChildren" presStyleCnt="0"/>
      <dgm:spPr/>
    </dgm:pt>
    <dgm:pt modelId="{82810129-6B1A-4064-9FFB-F9A201E227BC}" type="pres">
      <dgm:prSet presAssocID="{D4901A37-5D2B-4D81-9919-0EE90A3C61CC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97A1E958-D0C1-4FDD-BD18-0CFD2317CBFF}" type="pres">
      <dgm:prSet presAssocID="{17803E1A-5CD0-4F75-AB80-0F770462BD9F}" presName="sp" presStyleCnt="0"/>
      <dgm:spPr/>
    </dgm:pt>
    <dgm:pt modelId="{7113D50E-6B52-4DDD-9135-BA6DFBAD1711}" type="pres">
      <dgm:prSet presAssocID="{3891A42A-BCF7-4E4A-9603-0EB7C3D08597}" presName="arrowAndChildren" presStyleCnt="0"/>
      <dgm:spPr/>
    </dgm:pt>
    <dgm:pt modelId="{0C173580-FD7E-4CA5-A519-22E5BB4E371D}" type="pres">
      <dgm:prSet presAssocID="{3891A42A-BCF7-4E4A-9603-0EB7C3D08597}" presName="parentTextArrow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3D85035D-9DE9-4888-8BC4-C5987FC82A63}" srcId="{E57F8E61-6DFE-4D3B-8605-D92A7C8F3D9D}" destId="{A507DD1F-7199-4A37-82A7-4950283EC61D}" srcOrd="2" destOrd="0" parTransId="{3D912E08-D051-4763-A80C-CD200CEAFE5D}" sibTransId="{E1769742-77DF-40BF-9C9A-15AABD999E06}"/>
    <dgm:cxn modelId="{920105BE-F8D0-4B97-98BD-1E722B67E8B6}" type="presOf" srcId="{D4901A37-5D2B-4D81-9919-0EE90A3C61CC}" destId="{82810129-6B1A-4064-9FFB-F9A201E227BC}" srcOrd="0" destOrd="0" presId="urn:microsoft.com/office/officeart/2005/8/layout/process4"/>
    <dgm:cxn modelId="{8ADBD2A8-CA30-4D72-A3B9-CA734A28627F}" type="presOf" srcId="{84810AD1-F396-4EF0-A612-BB1D24314A96}" destId="{D2A880CC-A286-4368-A7C9-DB7F7AB9BEFC}" srcOrd="0" destOrd="0" presId="urn:microsoft.com/office/officeart/2005/8/layout/process4"/>
    <dgm:cxn modelId="{6AF3BD5F-4D10-48F1-B65D-5F2F4283494E}" srcId="{E57F8E61-6DFE-4D3B-8605-D92A7C8F3D9D}" destId="{D4901A37-5D2B-4D81-9919-0EE90A3C61CC}" srcOrd="1" destOrd="0" parTransId="{014641A2-5240-4D41-AE3E-9C93EAB2A199}" sibTransId="{8976D56B-F064-4BD3-A1B9-3A5470D1614C}"/>
    <dgm:cxn modelId="{FDACB8B3-1FA2-478B-8EDB-30834626FD6B}" srcId="{E57F8E61-6DFE-4D3B-8605-D92A7C8F3D9D}" destId="{84810AD1-F396-4EF0-A612-BB1D24314A96}" srcOrd="4" destOrd="0" parTransId="{37CA2DD5-402C-46CE-B6F8-35E6DAA6FD5D}" sibTransId="{8184366D-D7F4-4C49-B30F-5EE4A8C01991}"/>
    <dgm:cxn modelId="{D51D7558-5D57-4977-B626-12FAFB87A364}" srcId="{E57F8E61-6DFE-4D3B-8605-D92A7C8F3D9D}" destId="{3891A42A-BCF7-4E4A-9603-0EB7C3D08597}" srcOrd="0" destOrd="0" parTransId="{0725921E-3A95-414A-BF09-EA31E520C0D8}" sibTransId="{17803E1A-5CD0-4F75-AB80-0F770462BD9F}"/>
    <dgm:cxn modelId="{911FD2FD-6ABF-4524-B516-369F4A154CFF}" type="presOf" srcId="{4CF2A708-7042-40C8-BB99-4A5E7D601935}" destId="{9687ACE8-8B89-48C9-83AC-1A10BA92DBC4}" srcOrd="0" destOrd="0" presId="urn:microsoft.com/office/officeart/2005/8/layout/process4"/>
    <dgm:cxn modelId="{64DC94F6-1B34-4C48-9A31-BD67AA139E47}" srcId="{E57F8E61-6DFE-4D3B-8605-D92A7C8F3D9D}" destId="{4CF2A708-7042-40C8-BB99-4A5E7D601935}" srcOrd="3" destOrd="0" parTransId="{865D6EC4-0419-45E3-A0FA-C8FFB55855D1}" sibTransId="{DA03B20B-3D89-46F9-BAE1-D8A865F1CD70}"/>
    <dgm:cxn modelId="{E8114B8D-5F65-47D2-9814-41EBAECBA8A2}" type="presOf" srcId="{E57F8E61-6DFE-4D3B-8605-D92A7C8F3D9D}" destId="{84DA41C2-7BBA-4EDB-AC5B-BC082711AC07}" srcOrd="0" destOrd="0" presId="urn:microsoft.com/office/officeart/2005/8/layout/process4"/>
    <dgm:cxn modelId="{40D19028-480D-4987-890D-B62AED2ED8E6}" type="presOf" srcId="{A507DD1F-7199-4A37-82A7-4950283EC61D}" destId="{5066DA4A-F4BF-4AF4-830D-B2BF26863222}" srcOrd="0" destOrd="0" presId="urn:microsoft.com/office/officeart/2005/8/layout/process4"/>
    <dgm:cxn modelId="{30C71E92-8B70-43D0-BED7-6C71515F2AB0}" type="presOf" srcId="{3891A42A-BCF7-4E4A-9603-0EB7C3D08597}" destId="{0C173580-FD7E-4CA5-A519-22E5BB4E371D}" srcOrd="0" destOrd="0" presId="urn:microsoft.com/office/officeart/2005/8/layout/process4"/>
    <dgm:cxn modelId="{940AE2F8-997E-4D62-BBD7-AF2FCE4BFA08}" type="presParOf" srcId="{84DA41C2-7BBA-4EDB-AC5B-BC082711AC07}" destId="{F1BA41EF-D7D9-446C-A76B-2958CFB82AAD}" srcOrd="0" destOrd="0" presId="urn:microsoft.com/office/officeart/2005/8/layout/process4"/>
    <dgm:cxn modelId="{8905FDC9-5831-4A02-B308-76ABD404BE6D}" type="presParOf" srcId="{F1BA41EF-D7D9-446C-A76B-2958CFB82AAD}" destId="{D2A880CC-A286-4368-A7C9-DB7F7AB9BEFC}" srcOrd="0" destOrd="0" presId="urn:microsoft.com/office/officeart/2005/8/layout/process4"/>
    <dgm:cxn modelId="{DD45DEC9-5E75-4CF9-89FE-47442ACCB73C}" type="presParOf" srcId="{84DA41C2-7BBA-4EDB-AC5B-BC082711AC07}" destId="{44E45E33-E6BC-4CDE-ACE1-A2C2D0A65F46}" srcOrd="1" destOrd="0" presId="urn:microsoft.com/office/officeart/2005/8/layout/process4"/>
    <dgm:cxn modelId="{3E9B2DD4-0C6F-4BFA-8F4B-0C60C34743C3}" type="presParOf" srcId="{84DA41C2-7BBA-4EDB-AC5B-BC082711AC07}" destId="{68A932EC-4846-43FE-8E7E-3738A33B64BB}" srcOrd="2" destOrd="0" presId="urn:microsoft.com/office/officeart/2005/8/layout/process4"/>
    <dgm:cxn modelId="{3C1196D0-2D1A-4E83-BE63-52F6128B0318}" type="presParOf" srcId="{68A932EC-4846-43FE-8E7E-3738A33B64BB}" destId="{9687ACE8-8B89-48C9-83AC-1A10BA92DBC4}" srcOrd="0" destOrd="0" presId="urn:microsoft.com/office/officeart/2005/8/layout/process4"/>
    <dgm:cxn modelId="{73C41F06-6A87-44BD-AFAC-3097E30C396B}" type="presParOf" srcId="{84DA41C2-7BBA-4EDB-AC5B-BC082711AC07}" destId="{66028303-410C-4775-9B07-65F80A1750D6}" srcOrd="3" destOrd="0" presId="urn:microsoft.com/office/officeart/2005/8/layout/process4"/>
    <dgm:cxn modelId="{93C2D32E-F41D-4424-9F25-F8EAF4D5AA84}" type="presParOf" srcId="{84DA41C2-7BBA-4EDB-AC5B-BC082711AC07}" destId="{FF697956-CE43-4723-839A-0DD58A71E9C9}" srcOrd="4" destOrd="0" presId="urn:microsoft.com/office/officeart/2005/8/layout/process4"/>
    <dgm:cxn modelId="{E3DF02A1-7309-4A7B-A24B-77FD2725C9C9}" type="presParOf" srcId="{FF697956-CE43-4723-839A-0DD58A71E9C9}" destId="{5066DA4A-F4BF-4AF4-830D-B2BF26863222}" srcOrd="0" destOrd="0" presId="urn:microsoft.com/office/officeart/2005/8/layout/process4"/>
    <dgm:cxn modelId="{399895F8-C869-4912-BCB3-575191CD4429}" type="presParOf" srcId="{84DA41C2-7BBA-4EDB-AC5B-BC082711AC07}" destId="{C4842AB3-95E5-42BC-83DE-4CDC44DECA3F}" srcOrd="5" destOrd="0" presId="urn:microsoft.com/office/officeart/2005/8/layout/process4"/>
    <dgm:cxn modelId="{9CF58E80-D8D1-4FCB-80BA-A9A5985B43B4}" type="presParOf" srcId="{84DA41C2-7BBA-4EDB-AC5B-BC082711AC07}" destId="{1722F596-A0CA-4A8D-A30A-A341C294ED36}" srcOrd="6" destOrd="0" presId="urn:microsoft.com/office/officeart/2005/8/layout/process4"/>
    <dgm:cxn modelId="{4161D2A6-66F7-446A-B5DA-AC5CCF0F0655}" type="presParOf" srcId="{1722F596-A0CA-4A8D-A30A-A341C294ED36}" destId="{82810129-6B1A-4064-9FFB-F9A201E227BC}" srcOrd="0" destOrd="0" presId="urn:microsoft.com/office/officeart/2005/8/layout/process4"/>
    <dgm:cxn modelId="{F3A341DA-BA75-4C4E-9045-95B78050ECC2}" type="presParOf" srcId="{84DA41C2-7BBA-4EDB-AC5B-BC082711AC07}" destId="{97A1E958-D0C1-4FDD-BD18-0CFD2317CBFF}" srcOrd="7" destOrd="0" presId="urn:microsoft.com/office/officeart/2005/8/layout/process4"/>
    <dgm:cxn modelId="{CB19DC58-E8B1-46FF-A9DD-A1EABD90451C}" type="presParOf" srcId="{84DA41C2-7BBA-4EDB-AC5B-BC082711AC07}" destId="{7113D50E-6B52-4DDD-9135-BA6DFBAD1711}" srcOrd="8" destOrd="0" presId="urn:microsoft.com/office/officeart/2005/8/layout/process4"/>
    <dgm:cxn modelId="{2628CF13-3DCC-4383-998F-CBE8B58E060E}" type="presParOf" srcId="{7113D50E-6B52-4DDD-9135-BA6DFBAD1711}" destId="{0C173580-FD7E-4CA5-A519-22E5BB4E371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B610-5EEA-4B47-9D5C-C27CB6B54536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AD7FB-D60A-4BD5-B0C2-04418B053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4BC8D-05DC-4946-8278-817B0294AA5B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1082-1C4B-45F5-8A64-93A69B5FC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6031-94C1-44AA-BD9B-AF6922ECF6E2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FDD7-8F2E-4BB4-A915-0471EC6A2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76238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370013" y="16764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8735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237413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B84B1-6EDB-4F4C-BD1D-725624FC0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7FA82-BD20-4B7C-928E-3B0A99616736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46CE9-532A-4C70-94B2-6D9DC1994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45F67-B212-4169-8199-1C49060B7CF9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C213E-2EB9-4522-94A9-E379BBBBF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6AD12-0AFE-4E04-B68C-0C0CA84F1596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F257-54B3-442A-99B6-D9179A8CF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E828F-CFA3-4998-9BFF-08F52984A678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3AC13-BD15-453A-BBB3-52025A485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9790-5DB7-414C-BDF1-8B4F74F304ED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1A7B-2DA3-4CD6-A3E8-8B536F015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DA9E-3456-42E8-83B2-649227F562BF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9A3D8-5567-4CC4-9022-9FDDCC583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B3A83-B2F9-4B8C-9B1C-1B9F8C7C9708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D52C2-EA65-40D1-9555-B6CFCCE6D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E2453-B717-46A9-82FF-395F33CFD91F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E0C99-DCFD-4495-B8AA-1EE75D9768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7B1B59-54C6-42E3-A750-A4F27C128EA9}" type="datetimeFigureOut">
              <a:rPr lang="ru-RU"/>
              <a:pPr>
                <a:defRPr/>
              </a:pPr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72DAC4-7D94-4B4E-A021-13CE6850E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  <p:sldLayoutId id="2147483698" r:id="rId12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4000500"/>
            <a:ext cx="3333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214290"/>
            <a:ext cx="7929618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Перші</a:t>
            </a:r>
            <a:r>
              <a:rPr lang="ru-RU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 </a:t>
            </a:r>
            <a:r>
              <a:rPr lang="ru-RU" sz="8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князі</a:t>
            </a:r>
            <a:r>
              <a:rPr lang="ru-RU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Київської</a:t>
            </a:r>
            <a:r>
              <a:rPr lang="ru-RU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 </a:t>
            </a:r>
            <a:r>
              <a:rPr lang="ru-RU" sz="8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Русі</a:t>
            </a:r>
            <a:endParaRPr lang="ru-RU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князь </a:t>
            </a:r>
            <a:r>
              <a:rPr lang="ru-RU" dirty="0" err="1" smtClean="0"/>
              <a:t>Ігор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1928813"/>
            <a:ext cx="2786062" cy="33702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КНЯГИНЯ ОЛЬГА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1500188"/>
            <a:ext cx="3071813" cy="377666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8800" dirty="0" smtClean="0"/>
              <a:t>Святослав</a:t>
            </a:r>
            <a:endParaRPr lang="ru-RU" sz="8800" dirty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32313" y="1357313"/>
            <a:ext cx="4611687" cy="5286375"/>
          </a:xfrm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313"/>
            <a:ext cx="42862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Перші князі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858312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800100"/>
            <a:ext cx="5029200" cy="5981700"/>
          </a:xfr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660033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>Огромную роль для нашей ис-тории сыграл, написанный в н.12 в. монахом </a:t>
            </a:r>
            <a:r>
              <a:rPr lang="ru-RU" sz="2400" smtClean="0">
                <a:solidFill>
                  <a:srgbClr val="CC0000"/>
                </a:solidFill>
              </a:rPr>
              <a:t>Нестором, </a:t>
            </a:r>
            <a:r>
              <a:rPr lang="ru-RU" sz="2400" smtClean="0">
                <a:solidFill>
                  <a:srgbClr val="000066"/>
                </a:solidFill>
              </a:rPr>
              <a:t>труд </a:t>
            </a:r>
            <a:r>
              <a:rPr lang="ru-RU" sz="2400" smtClean="0">
                <a:solidFill>
                  <a:srgbClr val="CC0000"/>
                </a:solidFill>
              </a:rPr>
              <a:t>«Повесть Временных лет».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6600"/>
                </a:solidFill>
              </a:rPr>
              <a:t>Почему в древности летописи составляли монахи?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>Нестор рассматривает 3 воп-роса: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>-Откуда есть пошла Русская земля?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>-Кто в Киеве нача первее княжить?</a:t>
            </a:r>
          </a:p>
          <a:p>
            <a:pPr>
              <a:buFontTx/>
              <a:buNone/>
            </a:pPr>
            <a:r>
              <a:rPr lang="ru-RU" sz="2400" smtClean="0">
                <a:solidFill>
                  <a:srgbClr val="000066"/>
                </a:solidFill>
              </a:rPr>
              <a:t>-Откуда Русская земля стала есть?</a:t>
            </a:r>
            <a:endParaRPr lang="ru-RU" sz="2400" smtClean="0">
              <a:solidFill>
                <a:srgbClr val="006600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685800"/>
          </a:xfrm>
          <a:gradFill rotWithShape="0">
            <a:gsLst>
              <a:gs pos="0">
                <a:srgbClr val="005CBF"/>
              </a:gs>
              <a:gs pos="12500">
                <a:srgbClr val="0087E6"/>
              </a:gs>
              <a:gs pos="37500">
                <a:srgbClr val="21D6E0"/>
              </a:gs>
              <a:gs pos="50000">
                <a:srgbClr val="03D4A8"/>
              </a:gs>
              <a:gs pos="62500">
                <a:srgbClr val="21D6E0"/>
              </a:gs>
              <a:gs pos="87500">
                <a:srgbClr val="0087E6"/>
              </a:gs>
              <a:gs pos="100000">
                <a:srgbClr val="005CBF"/>
              </a:gs>
            </a:gsLst>
            <a:lin ang="0" scaled="1"/>
          </a:gradFill>
          <a:ln w="76200">
            <a:solidFill>
              <a:srgbClr val="660033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2.Нестор и его «Повесть временных лет».</a:t>
            </a:r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1557338" y="6049963"/>
            <a:ext cx="1566862" cy="655637"/>
          </a:xfrm>
          <a:prstGeom prst="rect">
            <a:avLst/>
          </a:prstGeom>
          <a:solidFill>
            <a:schemeClr val="bg1"/>
          </a:solidFill>
          <a:ln w="76200" cap="sq">
            <a:solidFill>
              <a:srgbClr val="660033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Нестор</a:t>
            </a:r>
          </a:p>
        </p:txBody>
      </p:sp>
      <p:pic>
        <p:nvPicPr>
          <p:cNvPr id="15364" name="Picture 11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836613"/>
            <a:ext cx="3268662" cy="506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3" descr="кочев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17410" name="AutoShape 15"/>
          <p:cNvSpPr>
            <a:spLocks noChangeArrowheads="1"/>
          </p:cNvSpPr>
          <p:nvPr/>
        </p:nvSpPr>
        <p:spPr bwMode="auto">
          <a:xfrm rot="1029858">
            <a:off x="4065588" y="1855788"/>
            <a:ext cx="4251325" cy="277812"/>
          </a:xfrm>
          <a:custGeom>
            <a:avLst/>
            <a:gdLst>
              <a:gd name="T0" fmla="*/ 3188493 w 21600"/>
              <a:gd name="T1" fmla="*/ 0 h 21600"/>
              <a:gd name="T2" fmla="*/ 0 w 21600"/>
              <a:gd name="T3" fmla="*/ 138906 h 21600"/>
              <a:gd name="T4" fmla="*/ 3188493 w 21600"/>
              <a:gd name="T5" fmla="*/ 277812 h 21600"/>
              <a:gd name="T6" fmla="*/ 4251325 w 21600"/>
              <a:gd name="T7" fmla="*/ 13890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AutoShape 16"/>
          <p:cNvSpPr>
            <a:spLocks noChangeArrowheads="1"/>
          </p:cNvSpPr>
          <p:nvPr/>
        </p:nvSpPr>
        <p:spPr bwMode="auto">
          <a:xfrm rot="3945954">
            <a:off x="3527425" y="2097088"/>
            <a:ext cx="1223963" cy="287337"/>
          </a:xfrm>
          <a:custGeom>
            <a:avLst/>
            <a:gdLst>
              <a:gd name="T0" fmla="*/ 917972 w 21600"/>
              <a:gd name="T1" fmla="*/ 0 h 21600"/>
              <a:gd name="T2" fmla="*/ 0 w 21600"/>
              <a:gd name="T3" fmla="*/ 143669 h 21600"/>
              <a:gd name="T4" fmla="*/ 917972 w 21600"/>
              <a:gd name="T5" fmla="*/ 287337 h 21600"/>
              <a:gd name="T6" fmla="*/ 1223963 w 21600"/>
              <a:gd name="T7" fmla="*/ 14366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Аскольд і Дір</a:t>
            </a:r>
            <a:endParaRPr lang="ru-RU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" y="1357313"/>
            <a:ext cx="4691063" cy="5348287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458" name="Picture 8" descr="Рисунок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 contrast="12000"/>
          </a:blip>
          <a:srcRect/>
          <a:stretch>
            <a:fillRect/>
          </a:stretch>
        </p:blipFill>
        <p:spPr>
          <a:xfrm>
            <a:off x="857250" y="1428750"/>
            <a:ext cx="7308850" cy="4572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274638"/>
            <a:ext cx="418623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Вбивство</a:t>
            </a:r>
            <a:r>
              <a:rPr lang="ru-RU" dirty="0" smtClean="0"/>
              <a:t> Аскольда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u-RU" dirty="0" err="1" smtClean="0"/>
              <a:t>Діра</a:t>
            </a:r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57188"/>
            <a:ext cx="4603750" cy="5357812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ВІЩИЙ ОЛЕГ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285875"/>
            <a:ext cx="4143375" cy="5054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Макет Константинополя</a:t>
            </a:r>
            <a:endParaRPr lang="ru-RU" dirty="0"/>
          </a:p>
        </p:txBody>
      </p:sp>
      <p:pic>
        <p:nvPicPr>
          <p:cNvPr id="22530" name="Picture 5" descr="Рисунок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>
          <a:xfrm>
            <a:off x="357188" y="1785938"/>
            <a:ext cx="8012112" cy="4500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</TotalTime>
  <Words>43</Words>
  <Application>Microsoft Office PowerPoint</Application>
  <PresentationFormat>Экран (4:3)</PresentationFormat>
  <Paragraphs>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Перші князі Київської русі</dc:title>
  <dc:creator>WiZaRd</dc:creator>
  <cp:lastModifiedBy>Makas</cp:lastModifiedBy>
  <cp:revision>15</cp:revision>
  <dcterms:created xsi:type="dcterms:W3CDTF">2009-11-23T18:45:08Z</dcterms:created>
  <dcterms:modified xsi:type="dcterms:W3CDTF">2012-04-20T20:33:35Z</dcterms:modified>
</cp:coreProperties>
</file>