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07" r:id="rId6"/>
    <p:sldId id="291" r:id="rId7"/>
    <p:sldId id="308" r:id="rId8"/>
    <p:sldId id="309" r:id="rId9"/>
    <p:sldId id="293" r:id="rId10"/>
    <p:sldId id="298" r:id="rId11"/>
    <p:sldId id="312" r:id="rId12"/>
    <p:sldId id="310" r:id="rId13"/>
    <p:sldId id="311" r:id="rId14"/>
    <p:sldId id="299" r:id="rId15"/>
    <p:sldId id="304" r:id="rId16"/>
    <p:sldId id="313" r:id="rId17"/>
    <p:sldId id="305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2595-7C4E-478C-B8A2-342983D4CADA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C4CB-AA3A-4046-90BE-144E7CB34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CAA9-C51A-4E15-B661-07318B5782F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CB1D-57C2-4B69-9B69-BCC76E3B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82FF-595E-4B19-A1A7-F1A64FBE78A3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BC88-D634-42B4-83F5-17AFE6E34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CC82-C6D4-44EC-B9D4-378C4D179B5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AD15-B4E3-4FBF-BEBD-9301E46D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CB2D-0DA8-42AE-A1E9-C8303E0A33C6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650A-022C-4BF0-B004-2DDF8974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9537-0CEA-46BD-B66A-AEB0065EC1F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E8FF-97CD-4676-A1B8-91F567B0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1845-B311-4CB8-A27F-48C6320915A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034-352D-42DC-AFFB-631E23D6C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12D-4592-40C7-AE42-5B9C4BCCB24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AE8-3198-4A63-BE8F-BED2B740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7D1-211B-4A4E-901B-F805BED19F4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DE2B-1F32-4D72-9666-6387159CC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7E37-13D2-4376-A8F6-230FA4A33BD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0D6-93C7-4C49-B7F4-87E58D98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DCDA-A679-4356-B3CE-7E69A49EE2A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AE6D-4C43-413C-899E-B339D2280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E4444-C53D-41DF-9C30-0E8F4F2FF08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95F44B-1335-4DD0-86AA-06FF6FBB5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4;&#1073;&#1086;&#1088;&#1086;&#1085;&#1072;%20&#1054;&#1076;&#1077;&#1089;&#1080;.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&#1086;&#1088;&#1086;&#1085;&#1072;%20&#1057;&#1077;&#1074;&#1072;&#1089;&#1090;&#1086;&#1087;&#1086;&#1083;&#1103;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союзниками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Відступ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23 – 29.06.1941 – найбільша танкова битва початкового періоду війни ( Луцьк – Рівне – Броди)- з 4200 танків залишилося 737;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11.07 – 22.09.1941 – Київська оборонна операція ( в полон потрапило 665 тис. радянських солдат,захоплено німцями 884 танків, 3718 гармат 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Під Уманню в полон потрапили 103 тис. радянських солдат, захоплено німцями 317 танків, 1962 гармати);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05.08 – 16.10.1941 – оборона Одеси.</a:t>
            </a:r>
            <a:endParaRPr lang="uk-UA" dirty="0"/>
          </a:p>
        </p:txBody>
      </p:sp>
      <p:sp>
        <p:nvSpPr>
          <p:cNvPr id="4" name="Управляющая кнопка: фильм 3">
            <a:hlinkClick r:id="rId2" action="ppaction://program" highlightClick="1"/>
          </p:cNvPr>
          <p:cNvSpPr/>
          <p:nvPr/>
        </p:nvSpPr>
        <p:spPr>
          <a:xfrm>
            <a:off x="3492500" y="6453188"/>
            <a:ext cx="647700" cy="3603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052513"/>
            <a:ext cx="905192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47813" y="549275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Уманська яма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421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4314825" y="1039813"/>
            <a:ext cx="4794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30.10.1941 – 04.07.1942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оборона Севастополя ( в полон потрапило 100 тис. радянських бійців, німці захопили 160 танків, 700 гармат);</a:t>
            </a:r>
          </a:p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 – 29.05.1942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наступ під Харковом ( 240 тис. чоловік потрапили в полон, німці захопили 652 танки, 1646 гармат );</a:t>
            </a:r>
          </a:p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Квітень – травень 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провал наступу радянських військ на Керченському півострові ( в полон потрапило більше 200тис.радянських солдат, німці захопили близько 300т танків, понад 3000 гармат ).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995488" y="3998913"/>
            <a:ext cx="625475" cy="490537"/>
          </a:xfrm>
          <a:custGeom>
            <a:avLst/>
            <a:gdLst>
              <a:gd name="connsiteX0" fmla="*/ 609600 w 626347"/>
              <a:gd name="connsiteY0" fmla="*/ 203200 h 489528"/>
              <a:gd name="connsiteX1" fmla="*/ 581890 w 626347"/>
              <a:gd name="connsiteY1" fmla="*/ 129310 h 489528"/>
              <a:gd name="connsiteX2" fmla="*/ 544945 w 626347"/>
              <a:gd name="connsiteY2" fmla="*/ 83128 h 489528"/>
              <a:gd name="connsiteX3" fmla="*/ 517236 w 626347"/>
              <a:gd name="connsiteY3" fmla="*/ 73891 h 489528"/>
              <a:gd name="connsiteX4" fmla="*/ 489527 w 626347"/>
              <a:gd name="connsiteY4" fmla="*/ 55419 h 489528"/>
              <a:gd name="connsiteX5" fmla="*/ 434109 w 626347"/>
              <a:gd name="connsiteY5" fmla="*/ 36946 h 489528"/>
              <a:gd name="connsiteX6" fmla="*/ 406400 w 626347"/>
              <a:gd name="connsiteY6" fmla="*/ 18473 h 489528"/>
              <a:gd name="connsiteX7" fmla="*/ 341745 w 626347"/>
              <a:gd name="connsiteY7" fmla="*/ 0 h 489528"/>
              <a:gd name="connsiteX8" fmla="*/ 129309 w 626347"/>
              <a:gd name="connsiteY8" fmla="*/ 9237 h 489528"/>
              <a:gd name="connsiteX9" fmla="*/ 73890 w 626347"/>
              <a:gd name="connsiteY9" fmla="*/ 27710 h 489528"/>
              <a:gd name="connsiteX10" fmla="*/ 46181 w 626347"/>
              <a:gd name="connsiteY10" fmla="*/ 36946 h 489528"/>
              <a:gd name="connsiteX11" fmla="*/ 36945 w 626347"/>
              <a:gd name="connsiteY11" fmla="*/ 64655 h 489528"/>
              <a:gd name="connsiteX12" fmla="*/ 0 w 626347"/>
              <a:gd name="connsiteY12" fmla="*/ 110837 h 489528"/>
              <a:gd name="connsiteX13" fmla="*/ 9236 w 626347"/>
              <a:gd name="connsiteY13" fmla="*/ 323273 h 489528"/>
              <a:gd name="connsiteX14" fmla="*/ 18472 w 626347"/>
              <a:gd name="connsiteY14" fmla="*/ 350982 h 489528"/>
              <a:gd name="connsiteX15" fmla="*/ 36945 w 626347"/>
              <a:gd name="connsiteY15" fmla="*/ 378691 h 489528"/>
              <a:gd name="connsiteX16" fmla="*/ 147781 w 626347"/>
              <a:gd name="connsiteY16" fmla="*/ 434110 h 489528"/>
              <a:gd name="connsiteX17" fmla="*/ 175490 w 626347"/>
              <a:gd name="connsiteY17" fmla="*/ 443346 h 489528"/>
              <a:gd name="connsiteX18" fmla="*/ 258618 w 626347"/>
              <a:gd name="connsiteY18" fmla="*/ 489528 h 489528"/>
              <a:gd name="connsiteX19" fmla="*/ 563418 w 626347"/>
              <a:gd name="connsiteY19" fmla="*/ 480291 h 489528"/>
              <a:gd name="connsiteX20" fmla="*/ 591127 w 626347"/>
              <a:gd name="connsiteY20" fmla="*/ 471055 h 489528"/>
              <a:gd name="connsiteX21" fmla="*/ 609600 w 626347"/>
              <a:gd name="connsiteY21" fmla="*/ 443346 h 489528"/>
              <a:gd name="connsiteX22" fmla="*/ 609600 w 626347"/>
              <a:gd name="connsiteY22" fmla="*/ 221673 h 489528"/>
              <a:gd name="connsiteX23" fmla="*/ 609600 w 626347"/>
              <a:gd name="connsiteY23" fmla="*/ 203200 h 4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6347" h="489528">
                <a:moveTo>
                  <a:pt x="609600" y="203200"/>
                </a:moveTo>
                <a:cubicBezTo>
                  <a:pt x="604982" y="187806"/>
                  <a:pt x="613603" y="192736"/>
                  <a:pt x="581890" y="129310"/>
                </a:cubicBezTo>
                <a:cubicBezTo>
                  <a:pt x="564134" y="93798"/>
                  <a:pt x="586467" y="103889"/>
                  <a:pt x="544945" y="83128"/>
                </a:cubicBezTo>
                <a:cubicBezTo>
                  <a:pt x="536237" y="78774"/>
                  <a:pt x="525944" y="78245"/>
                  <a:pt x="517236" y="73891"/>
                </a:cubicBezTo>
                <a:cubicBezTo>
                  <a:pt x="507307" y="68927"/>
                  <a:pt x="499671" y="59927"/>
                  <a:pt x="489527" y="55419"/>
                </a:cubicBezTo>
                <a:cubicBezTo>
                  <a:pt x="471733" y="47511"/>
                  <a:pt x="434109" y="36946"/>
                  <a:pt x="434109" y="36946"/>
                </a:cubicBezTo>
                <a:cubicBezTo>
                  <a:pt x="424873" y="30788"/>
                  <a:pt x="416329" y="23437"/>
                  <a:pt x="406400" y="18473"/>
                </a:cubicBezTo>
                <a:cubicBezTo>
                  <a:pt x="393155" y="11850"/>
                  <a:pt x="353575" y="2958"/>
                  <a:pt x="341745" y="0"/>
                </a:cubicBezTo>
                <a:cubicBezTo>
                  <a:pt x="270933" y="3079"/>
                  <a:pt x="199812" y="1943"/>
                  <a:pt x="129309" y="9237"/>
                </a:cubicBezTo>
                <a:cubicBezTo>
                  <a:pt x="109940" y="11241"/>
                  <a:pt x="92363" y="21552"/>
                  <a:pt x="73890" y="27710"/>
                </a:cubicBezTo>
                <a:lnTo>
                  <a:pt x="46181" y="36946"/>
                </a:lnTo>
                <a:cubicBezTo>
                  <a:pt x="43102" y="46182"/>
                  <a:pt x="43027" y="57052"/>
                  <a:pt x="36945" y="64655"/>
                </a:cubicBezTo>
                <a:cubicBezTo>
                  <a:pt x="-10801" y="124338"/>
                  <a:pt x="23215" y="41190"/>
                  <a:pt x="0" y="110837"/>
                </a:cubicBezTo>
                <a:cubicBezTo>
                  <a:pt x="3079" y="181649"/>
                  <a:pt x="3800" y="252603"/>
                  <a:pt x="9236" y="323273"/>
                </a:cubicBezTo>
                <a:cubicBezTo>
                  <a:pt x="9983" y="332980"/>
                  <a:pt x="14118" y="342274"/>
                  <a:pt x="18472" y="350982"/>
                </a:cubicBezTo>
                <a:cubicBezTo>
                  <a:pt x="23436" y="360911"/>
                  <a:pt x="28591" y="371381"/>
                  <a:pt x="36945" y="378691"/>
                </a:cubicBezTo>
                <a:cubicBezTo>
                  <a:pt x="81019" y="417256"/>
                  <a:pt x="95460" y="416670"/>
                  <a:pt x="147781" y="434110"/>
                </a:cubicBezTo>
                <a:lnTo>
                  <a:pt x="175490" y="443346"/>
                </a:lnTo>
                <a:cubicBezTo>
                  <a:pt x="239010" y="485691"/>
                  <a:pt x="209847" y="473270"/>
                  <a:pt x="258618" y="489528"/>
                </a:cubicBezTo>
                <a:cubicBezTo>
                  <a:pt x="360218" y="486449"/>
                  <a:pt x="461928" y="485929"/>
                  <a:pt x="563418" y="480291"/>
                </a:cubicBezTo>
                <a:cubicBezTo>
                  <a:pt x="573139" y="479751"/>
                  <a:pt x="583524" y="477137"/>
                  <a:pt x="591127" y="471055"/>
                </a:cubicBezTo>
                <a:cubicBezTo>
                  <a:pt x="599795" y="464120"/>
                  <a:pt x="603442" y="452582"/>
                  <a:pt x="609600" y="443346"/>
                </a:cubicBezTo>
                <a:cubicBezTo>
                  <a:pt x="638575" y="356419"/>
                  <a:pt x="624149" y="410811"/>
                  <a:pt x="609600" y="221673"/>
                </a:cubicBezTo>
                <a:cubicBezTo>
                  <a:pt x="606237" y="177949"/>
                  <a:pt x="614218" y="218594"/>
                  <a:pt x="609600" y="2032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2373313" y="3371850"/>
            <a:ext cx="620712" cy="569913"/>
          </a:xfrm>
          <a:custGeom>
            <a:avLst/>
            <a:gdLst>
              <a:gd name="connsiteX0" fmla="*/ 618837 w 619706"/>
              <a:gd name="connsiteY0" fmla="*/ 184727 h 570723"/>
              <a:gd name="connsiteX1" fmla="*/ 609600 w 619706"/>
              <a:gd name="connsiteY1" fmla="*/ 138545 h 570723"/>
              <a:gd name="connsiteX2" fmla="*/ 600364 w 619706"/>
              <a:gd name="connsiteY2" fmla="*/ 110836 h 570723"/>
              <a:gd name="connsiteX3" fmla="*/ 544946 w 619706"/>
              <a:gd name="connsiteY3" fmla="*/ 73891 h 570723"/>
              <a:gd name="connsiteX4" fmla="*/ 489528 w 619706"/>
              <a:gd name="connsiteY4" fmla="*/ 55418 h 570723"/>
              <a:gd name="connsiteX5" fmla="*/ 471055 w 619706"/>
              <a:gd name="connsiteY5" fmla="*/ 27709 h 570723"/>
              <a:gd name="connsiteX6" fmla="*/ 443346 w 619706"/>
              <a:gd name="connsiteY6" fmla="*/ 18472 h 570723"/>
              <a:gd name="connsiteX7" fmla="*/ 397164 w 619706"/>
              <a:gd name="connsiteY7" fmla="*/ 9236 h 570723"/>
              <a:gd name="connsiteX8" fmla="*/ 360219 w 619706"/>
              <a:gd name="connsiteY8" fmla="*/ 0 h 570723"/>
              <a:gd name="connsiteX9" fmla="*/ 64655 w 619706"/>
              <a:gd name="connsiteY9" fmla="*/ 9236 h 570723"/>
              <a:gd name="connsiteX10" fmla="*/ 46182 w 619706"/>
              <a:gd name="connsiteY10" fmla="*/ 36945 h 570723"/>
              <a:gd name="connsiteX11" fmla="*/ 36946 w 619706"/>
              <a:gd name="connsiteY11" fmla="*/ 212436 h 570723"/>
              <a:gd name="connsiteX12" fmla="*/ 9237 w 619706"/>
              <a:gd name="connsiteY12" fmla="*/ 267854 h 570723"/>
              <a:gd name="connsiteX13" fmla="*/ 0 w 619706"/>
              <a:gd name="connsiteY13" fmla="*/ 295563 h 570723"/>
              <a:gd name="connsiteX14" fmla="*/ 9237 w 619706"/>
              <a:gd name="connsiteY14" fmla="*/ 452582 h 570723"/>
              <a:gd name="connsiteX15" fmla="*/ 18473 w 619706"/>
              <a:gd name="connsiteY15" fmla="*/ 480291 h 570723"/>
              <a:gd name="connsiteX16" fmla="*/ 73891 w 619706"/>
              <a:gd name="connsiteY16" fmla="*/ 508000 h 570723"/>
              <a:gd name="connsiteX17" fmla="*/ 92364 w 619706"/>
              <a:gd name="connsiteY17" fmla="*/ 535709 h 570723"/>
              <a:gd name="connsiteX18" fmla="*/ 120073 w 619706"/>
              <a:gd name="connsiteY18" fmla="*/ 544945 h 570723"/>
              <a:gd name="connsiteX19" fmla="*/ 221673 w 619706"/>
              <a:gd name="connsiteY19" fmla="*/ 554182 h 570723"/>
              <a:gd name="connsiteX20" fmla="*/ 434110 w 619706"/>
              <a:gd name="connsiteY20" fmla="*/ 554182 h 570723"/>
              <a:gd name="connsiteX21" fmla="*/ 461819 w 619706"/>
              <a:gd name="connsiteY21" fmla="*/ 544945 h 570723"/>
              <a:gd name="connsiteX22" fmla="*/ 544946 w 619706"/>
              <a:gd name="connsiteY22" fmla="*/ 489527 h 570723"/>
              <a:gd name="connsiteX23" fmla="*/ 572655 w 619706"/>
              <a:gd name="connsiteY23" fmla="*/ 471054 h 570723"/>
              <a:gd name="connsiteX24" fmla="*/ 591128 w 619706"/>
              <a:gd name="connsiteY24" fmla="*/ 443345 h 570723"/>
              <a:gd name="connsiteX25" fmla="*/ 609600 w 619706"/>
              <a:gd name="connsiteY25" fmla="*/ 295563 h 570723"/>
              <a:gd name="connsiteX26" fmla="*/ 618837 w 619706"/>
              <a:gd name="connsiteY26" fmla="*/ 184727 h 5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9706" h="570723">
                <a:moveTo>
                  <a:pt x="618837" y="184727"/>
                </a:moveTo>
                <a:cubicBezTo>
                  <a:pt x="618837" y="158557"/>
                  <a:pt x="613408" y="153775"/>
                  <a:pt x="609600" y="138545"/>
                </a:cubicBezTo>
                <a:cubicBezTo>
                  <a:pt x="607239" y="129100"/>
                  <a:pt x="607248" y="117720"/>
                  <a:pt x="600364" y="110836"/>
                </a:cubicBezTo>
                <a:cubicBezTo>
                  <a:pt x="584665" y="95137"/>
                  <a:pt x="566008" y="80912"/>
                  <a:pt x="544946" y="73891"/>
                </a:cubicBezTo>
                <a:lnTo>
                  <a:pt x="489528" y="55418"/>
                </a:lnTo>
                <a:cubicBezTo>
                  <a:pt x="483370" y="46182"/>
                  <a:pt x="479723" y="34644"/>
                  <a:pt x="471055" y="27709"/>
                </a:cubicBezTo>
                <a:cubicBezTo>
                  <a:pt x="463452" y="21627"/>
                  <a:pt x="452791" y="20833"/>
                  <a:pt x="443346" y="18472"/>
                </a:cubicBezTo>
                <a:cubicBezTo>
                  <a:pt x="428116" y="14664"/>
                  <a:pt x="412489" y="12641"/>
                  <a:pt x="397164" y="9236"/>
                </a:cubicBezTo>
                <a:cubicBezTo>
                  <a:pt x="384772" y="6482"/>
                  <a:pt x="372534" y="3079"/>
                  <a:pt x="360219" y="0"/>
                </a:cubicBezTo>
                <a:cubicBezTo>
                  <a:pt x="261698" y="3079"/>
                  <a:pt x="162549" y="-2281"/>
                  <a:pt x="64655" y="9236"/>
                </a:cubicBezTo>
                <a:cubicBezTo>
                  <a:pt x="53630" y="10533"/>
                  <a:pt x="47682" y="25946"/>
                  <a:pt x="46182" y="36945"/>
                </a:cubicBezTo>
                <a:cubicBezTo>
                  <a:pt x="38267" y="94986"/>
                  <a:pt x="42249" y="154099"/>
                  <a:pt x="36946" y="212436"/>
                </a:cubicBezTo>
                <a:cubicBezTo>
                  <a:pt x="34367" y="240812"/>
                  <a:pt x="21519" y="243292"/>
                  <a:pt x="9237" y="267854"/>
                </a:cubicBezTo>
                <a:cubicBezTo>
                  <a:pt x="4883" y="276562"/>
                  <a:pt x="3079" y="286327"/>
                  <a:pt x="0" y="295563"/>
                </a:cubicBezTo>
                <a:cubicBezTo>
                  <a:pt x="3079" y="347903"/>
                  <a:pt x="4020" y="400412"/>
                  <a:pt x="9237" y="452582"/>
                </a:cubicBezTo>
                <a:cubicBezTo>
                  <a:pt x="10206" y="462270"/>
                  <a:pt x="12391" y="472689"/>
                  <a:pt x="18473" y="480291"/>
                </a:cubicBezTo>
                <a:cubicBezTo>
                  <a:pt x="31493" y="496566"/>
                  <a:pt x="55639" y="501916"/>
                  <a:pt x="73891" y="508000"/>
                </a:cubicBezTo>
                <a:cubicBezTo>
                  <a:pt x="80049" y="517236"/>
                  <a:pt x="83696" y="528774"/>
                  <a:pt x="92364" y="535709"/>
                </a:cubicBezTo>
                <a:cubicBezTo>
                  <a:pt x="99967" y="541791"/>
                  <a:pt x="110435" y="543568"/>
                  <a:pt x="120073" y="544945"/>
                </a:cubicBezTo>
                <a:cubicBezTo>
                  <a:pt x="153738" y="549754"/>
                  <a:pt x="187806" y="551103"/>
                  <a:pt x="221673" y="554182"/>
                </a:cubicBezTo>
                <a:cubicBezTo>
                  <a:pt x="305171" y="582014"/>
                  <a:pt x="256758" y="569604"/>
                  <a:pt x="434110" y="554182"/>
                </a:cubicBezTo>
                <a:cubicBezTo>
                  <a:pt x="443809" y="553339"/>
                  <a:pt x="453308" y="549673"/>
                  <a:pt x="461819" y="544945"/>
                </a:cubicBezTo>
                <a:cubicBezTo>
                  <a:pt x="461829" y="544939"/>
                  <a:pt x="531087" y="498767"/>
                  <a:pt x="544946" y="489527"/>
                </a:cubicBezTo>
                <a:lnTo>
                  <a:pt x="572655" y="471054"/>
                </a:lnTo>
                <a:cubicBezTo>
                  <a:pt x="578813" y="461818"/>
                  <a:pt x="586164" y="453274"/>
                  <a:pt x="591128" y="443345"/>
                </a:cubicBezTo>
                <a:cubicBezTo>
                  <a:pt x="611264" y="403074"/>
                  <a:pt x="607015" y="320118"/>
                  <a:pt x="609600" y="295563"/>
                </a:cubicBezTo>
                <a:cubicBezTo>
                  <a:pt x="623899" y="159726"/>
                  <a:pt x="618837" y="210897"/>
                  <a:pt x="618837" y="18472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Управляющая кнопка: фильм 1">
            <a:hlinkClick r:id="rId3" action="ppaction://program" highlightClick="1"/>
          </p:cNvPr>
          <p:cNvSpPr/>
          <p:nvPr/>
        </p:nvSpPr>
        <p:spPr>
          <a:xfrm>
            <a:off x="6804025" y="6453188"/>
            <a:ext cx="647700" cy="4048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284663" y="115888"/>
            <a:ext cx="462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urier New" pitchFamily="49" charset="0"/>
                <a:cs typeface="Courier New" pitchFamily="49" charset="0"/>
              </a:rPr>
              <a:t>Воєнні події 1941</a:t>
            </a:r>
          </a:p>
          <a:p>
            <a:pPr algn="ctr"/>
            <a:r>
              <a:rPr lang="ru-RU" sz="2800" b="1">
                <a:latin typeface="Courier New" pitchFamily="49" charset="0"/>
                <a:cs typeface="Courier New" pitchFamily="49" charset="0"/>
              </a:rPr>
              <a:t> – 1942 років</a:t>
            </a:r>
            <a:r>
              <a:rPr lang="ru-RU">
                <a:latin typeface="Times New Roman" pitchFamily="18" charset="0"/>
              </a:rPr>
              <a:t>.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257550" y="3657600"/>
            <a:ext cx="374650" cy="398463"/>
          </a:xfrm>
          <a:custGeom>
            <a:avLst/>
            <a:gdLst>
              <a:gd name="connsiteX0" fmla="*/ 314325 w 374545"/>
              <a:gd name="connsiteY0" fmla="*/ 76200 h 398681"/>
              <a:gd name="connsiteX1" fmla="*/ 238125 w 374545"/>
              <a:gd name="connsiteY1" fmla="*/ 19050 h 398681"/>
              <a:gd name="connsiteX2" fmla="*/ 161925 w 374545"/>
              <a:gd name="connsiteY2" fmla="*/ 0 h 398681"/>
              <a:gd name="connsiteX3" fmla="*/ 66675 w 374545"/>
              <a:gd name="connsiteY3" fmla="*/ 9525 h 398681"/>
              <a:gd name="connsiteX4" fmla="*/ 38100 w 374545"/>
              <a:gd name="connsiteY4" fmla="*/ 66675 h 398681"/>
              <a:gd name="connsiteX5" fmla="*/ 19050 w 374545"/>
              <a:gd name="connsiteY5" fmla="*/ 95250 h 398681"/>
              <a:gd name="connsiteX6" fmla="*/ 0 w 374545"/>
              <a:gd name="connsiteY6" fmla="*/ 152400 h 398681"/>
              <a:gd name="connsiteX7" fmla="*/ 9525 w 374545"/>
              <a:gd name="connsiteY7" fmla="*/ 333375 h 398681"/>
              <a:gd name="connsiteX8" fmla="*/ 19050 w 374545"/>
              <a:gd name="connsiteY8" fmla="*/ 361950 h 398681"/>
              <a:gd name="connsiteX9" fmla="*/ 76200 w 374545"/>
              <a:gd name="connsiteY9" fmla="*/ 381000 h 398681"/>
              <a:gd name="connsiteX10" fmla="*/ 352425 w 374545"/>
              <a:gd name="connsiteY10" fmla="*/ 371475 h 398681"/>
              <a:gd name="connsiteX11" fmla="*/ 342900 w 374545"/>
              <a:gd name="connsiteY11" fmla="*/ 171450 h 398681"/>
              <a:gd name="connsiteX12" fmla="*/ 323850 w 374545"/>
              <a:gd name="connsiteY12" fmla="*/ 104775 h 398681"/>
              <a:gd name="connsiteX13" fmla="*/ 285750 w 374545"/>
              <a:gd name="connsiteY13" fmla="*/ 47625 h 398681"/>
              <a:gd name="connsiteX14" fmla="*/ 257175 w 374545"/>
              <a:gd name="connsiteY14" fmla="*/ 47625 h 39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545" h="398681">
                <a:moveTo>
                  <a:pt x="314325" y="76200"/>
                </a:moveTo>
                <a:cubicBezTo>
                  <a:pt x="313863" y="75830"/>
                  <a:pt x="252025" y="24105"/>
                  <a:pt x="238125" y="19050"/>
                </a:cubicBezTo>
                <a:cubicBezTo>
                  <a:pt x="213520" y="10103"/>
                  <a:pt x="161925" y="0"/>
                  <a:pt x="161925" y="0"/>
                </a:cubicBezTo>
                <a:cubicBezTo>
                  <a:pt x="130175" y="3175"/>
                  <a:pt x="96946" y="-565"/>
                  <a:pt x="66675" y="9525"/>
                </a:cubicBezTo>
                <a:cubicBezTo>
                  <a:pt x="50297" y="14984"/>
                  <a:pt x="44017" y="54840"/>
                  <a:pt x="38100" y="66675"/>
                </a:cubicBezTo>
                <a:cubicBezTo>
                  <a:pt x="32980" y="76914"/>
                  <a:pt x="23699" y="84789"/>
                  <a:pt x="19050" y="95250"/>
                </a:cubicBezTo>
                <a:cubicBezTo>
                  <a:pt x="10895" y="113600"/>
                  <a:pt x="0" y="152400"/>
                  <a:pt x="0" y="152400"/>
                </a:cubicBezTo>
                <a:cubicBezTo>
                  <a:pt x="3175" y="212725"/>
                  <a:pt x="4056" y="273215"/>
                  <a:pt x="9525" y="333375"/>
                </a:cubicBezTo>
                <a:cubicBezTo>
                  <a:pt x="10434" y="343374"/>
                  <a:pt x="10880" y="356114"/>
                  <a:pt x="19050" y="361950"/>
                </a:cubicBezTo>
                <a:cubicBezTo>
                  <a:pt x="35390" y="373622"/>
                  <a:pt x="76200" y="381000"/>
                  <a:pt x="76200" y="381000"/>
                </a:cubicBezTo>
                <a:cubicBezTo>
                  <a:pt x="168275" y="377825"/>
                  <a:pt x="279982" y="428395"/>
                  <a:pt x="352425" y="371475"/>
                </a:cubicBezTo>
                <a:cubicBezTo>
                  <a:pt x="404912" y="330235"/>
                  <a:pt x="348223" y="237988"/>
                  <a:pt x="342900" y="171450"/>
                </a:cubicBezTo>
                <a:cubicBezTo>
                  <a:pt x="342439" y="165688"/>
                  <a:pt x="328695" y="113496"/>
                  <a:pt x="323850" y="104775"/>
                </a:cubicBezTo>
                <a:cubicBezTo>
                  <a:pt x="312731" y="84761"/>
                  <a:pt x="308645" y="47625"/>
                  <a:pt x="285750" y="47625"/>
                </a:cubicBezTo>
                <a:lnTo>
                  <a:pt x="257175" y="4762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3375025" y="5300663"/>
            <a:ext cx="401638" cy="350837"/>
          </a:xfrm>
          <a:custGeom>
            <a:avLst/>
            <a:gdLst>
              <a:gd name="connsiteX0" fmla="*/ 381000 w 402772"/>
              <a:gd name="connsiteY0" fmla="*/ 65314 h 350732"/>
              <a:gd name="connsiteX1" fmla="*/ 250372 w 402772"/>
              <a:gd name="connsiteY1" fmla="*/ 54428 h 350732"/>
              <a:gd name="connsiteX2" fmla="*/ 228600 w 402772"/>
              <a:gd name="connsiteY2" fmla="*/ 21771 h 350732"/>
              <a:gd name="connsiteX3" fmla="*/ 163286 w 402772"/>
              <a:gd name="connsiteY3" fmla="*/ 0 h 350732"/>
              <a:gd name="connsiteX4" fmla="*/ 43543 w 402772"/>
              <a:gd name="connsiteY4" fmla="*/ 10886 h 350732"/>
              <a:gd name="connsiteX5" fmla="*/ 21772 w 402772"/>
              <a:gd name="connsiteY5" fmla="*/ 43543 h 350732"/>
              <a:gd name="connsiteX6" fmla="*/ 0 w 402772"/>
              <a:gd name="connsiteY6" fmla="*/ 119743 h 350732"/>
              <a:gd name="connsiteX7" fmla="*/ 10886 w 402772"/>
              <a:gd name="connsiteY7" fmla="*/ 283028 h 350732"/>
              <a:gd name="connsiteX8" fmla="*/ 43543 w 402772"/>
              <a:gd name="connsiteY8" fmla="*/ 304800 h 350732"/>
              <a:gd name="connsiteX9" fmla="*/ 97972 w 402772"/>
              <a:gd name="connsiteY9" fmla="*/ 348343 h 350732"/>
              <a:gd name="connsiteX10" fmla="*/ 326572 w 402772"/>
              <a:gd name="connsiteY10" fmla="*/ 315686 h 350732"/>
              <a:gd name="connsiteX11" fmla="*/ 348343 w 402772"/>
              <a:gd name="connsiteY11" fmla="*/ 293914 h 350732"/>
              <a:gd name="connsiteX12" fmla="*/ 359229 w 402772"/>
              <a:gd name="connsiteY12" fmla="*/ 261257 h 350732"/>
              <a:gd name="connsiteX13" fmla="*/ 402772 w 402772"/>
              <a:gd name="connsiteY13" fmla="*/ 206828 h 350732"/>
              <a:gd name="connsiteX14" fmla="*/ 391886 w 402772"/>
              <a:gd name="connsiteY14" fmla="*/ 54428 h 350732"/>
              <a:gd name="connsiteX15" fmla="*/ 304800 w 402772"/>
              <a:gd name="connsiteY15" fmla="*/ 43543 h 350732"/>
              <a:gd name="connsiteX16" fmla="*/ 293915 w 402772"/>
              <a:gd name="connsiteY16" fmla="*/ 65314 h 3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772" h="350732">
                <a:moveTo>
                  <a:pt x="381000" y="65314"/>
                </a:moveTo>
                <a:cubicBezTo>
                  <a:pt x="337457" y="61685"/>
                  <a:pt x="292384" y="66432"/>
                  <a:pt x="250372" y="54428"/>
                </a:cubicBezTo>
                <a:cubicBezTo>
                  <a:pt x="237792" y="50834"/>
                  <a:pt x="239694" y="28705"/>
                  <a:pt x="228600" y="21771"/>
                </a:cubicBezTo>
                <a:cubicBezTo>
                  <a:pt x="209139" y="9608"/>
                  <a:pt x="163286" y="0"/>
                  <a:pt x="163286" y="0"/>
                </a:cubicBezTo>
                <a:cubicBezTo>
                  <a:pt x="123372" y="3629"/>
                  <a:pt x="81850" y="-901"/>
                  <a:pt x="43543" y="10886"/>
                </a:cubicBezTo>
                <a:cubicBezTo>
                  <a:pt x="31039" y="14734"/>
                  <a:pt x="27623" y="31841"/>
                  <a:pt x="21772" y="43543"/>
                </a:cubicBezTo>
                <a:cubicBezTo>
                  <a:pt x="13963" y="59161"/>
                  <a:pt x="3488" y="105790"/>
                  <a:pt x="0" y="119743"/>
                </a:cubicBezTo>
                <a:cubicBezTo>
                  <a:pt x="3629" y="174171"/>
                  <a:pt x="-1608" y="229929"/>
                  <a:pt x="10886" y="283028"/>
                </a:cubicBezTo>
                <a:cubicBezTo>
                  <a:pt x="13883" y="295763"/>
                  <a:pt x="34292" y="295549"/>
                  <a:pt x="43543" y="304800"/>
                </a:cubicBezTo>
                <a:cubicBezTo>
                  <a:pt x="92781" y="354038"/>
                  <a:pt x="34397" y="327151"/>
                  <a:pt x="97972" y="348343"/>
                </a:cubicBezTo>
                <a:cubicBezTo>
                  <a:pt x="228978" y="341065"/>
                  <a:pt x="255086" y="372876"/>
                  <a:pt x="326572" y="315686"/>
                </a:cubicBezTo>
                <a:cubicBezTo>
                  <a:pt x="334586" y="309275"/>
                  <a:pt x="341086" y="301171"/>
                  <a:pt x="348343" y="293914"/>
                </a:cubicBezTo>
                <a:cubicBezTo>
                  <a:pt x="351972" y="283028"/>
                  <a:pt x="354097" y="271520"/>
                  <a:pt x="359229" y="261257"/>
                </a:cubicBezTo>
                <a:cubicBezTo>
                  <a:pt x="372962" y="233792"/>
                  <a:pt x="382521" y="227079"/>
                  <a:pt x="402772" y="206828"/>
                </a:cubicBezTo>
                <a:cubicBezTo>
                  <a:pt x="399143" y="156028"/>
                  <a:pt x="404238" y="103837"/>
                  <a:pt x="391886" y="54428"/>
                </a:cubicBezTo>
                <a:cubicBezTo>
                  <a:pt x="382599" y="17279"/>
                  <a:pt x="317235" y="37325"/>
                  <a:pt x="304800" y="43543"/>
                </a:cubicBezTo>
                <a:cubicBezTo>
                  <a:pt x="297543" y="47171"/>
                  <a:pt x="297543" y="58057"/>
                  <a:pt x="293915" y="6531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895508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95288" y="573246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А.А.ДЕЙНЕКА «ОБОРОНА СЕВАСТОПОЛЯ», 1942</a:t>
            </a:r>
            <a:endParaRPr lang="uk-UA" b="1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Мобілізаційні</a:t>
            </a:r>
            <a:r>
              <a:rPr lang="ru-RU" dirty="0"/>
              <a:t> заходи та </a:t>
            </a:r>
            <a:r>
              <a:rPr lang="ru-RU" dirty="0" err="1"/>
              <a:t>евакуація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5842000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30.06.1941р – утворення Державного комітету оборони;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Мобілізація населення;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Будівництво оборонних споруд;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Державні позики;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Запровадження воєнного стану;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Евакуація населення та матеріальних цінностей;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Перебудова господарства на воєнний стан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rgbClr val="FFFF00"/>
                </a:solidFill>
              </a:rPr>
              <a:t>Мобілізація</a:t>
            </a:r>
            <a:r>
              <a:rPr lang="uk-UA" dirty="0" smtClean="0"/>
              <a:t> – ??????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1500"/>
            <a:ext cx="3132137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dirty="0" err="1"/>
              <a:t>Окупація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22.07.1942р. – німецькі війська захопили останнє українське місто Свердловськ Ворошиловградської ( нині Луганської області).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8467725" y="3541713"/>
            <a:ext cx="409575" cy="249237"/>
          </a:xfrm>
          <a:custGeom>
            <a:avLst/>
            <a:gdLst>
              <a:gd name="connsiteX0" fmla="*/ 409575 w 409575"/>
              <a:gd name="connsiteY0" fmla="*/ 87477 h 249402"/>
              <a:gd name="connsiteX1" fmla="*/ 361950 w 409575"/>
              <a:gd name="connsiteY1" fmla="*/ 20802 h 249402"/>
              <a:gd name="connsiteX2" fmla="*/ 304800 w 409575"/>
              <a:gd name="connsiteY2" fmla="*/ 1752 h 249402"/>
              <a:gd name="connsiteX3" fmla="*/ 28575 w 409575"/>
              <a:gd name="connsiteY3" fmla="*/ 11277 h 249402"/>
              <a:gd name="connsiteX4" fmla="*/ 9525 w 409575"/>
              <a:gd name="connsiteY4" fmla="*/ 68427 h 249402"/>
              <a:gd name="connsiteX5" fmla="*/ 0 w 409575"/>
              <a:gd name="connsiteY5" fmla="*/ 97002 h 249402"/>
              <a:gd name="connsiteX6" fmla="*/ 9525 w 409575"/>
              <a:gd name="connsiteY6" fmla="*/ 211302 h 249402"/>
              <a:gd name="connsiteX7" fmla="*/ 19050 w 409575"/>
              <a:gd name="connsiteY7" fmla="*/ 239877 h 249402"/>
              <a:gd name="connsiteX8" fmla="*/ 66675 w 409575"/>
              <a:gd name="connsiteY8" fmla="*/ 249402 h 249402"/>
              <a:gd name="connsiteX9" fmla="*/ 266700 w 409575"/>
              <a:gd name="connsiteY9" fmla="*/ 239877 h 249402"/>
              <a:gd name="connsiteX10" fmla="*/ 323850 w 409575"/>
              <a:gd name="connsiteY10" fmla="*/ 220827 h 249402"/>
              <a:gd name="connsiteX11" fmla="*/ 352425 w 409575"/>
              <a:gd name="connsiteY11" fmla="*/ 211302 h 249402"/>
              <a:gd name="connsiteX12" fmla="*/ 381000 w 409575"/>
              <a:gd name="connsiteY12" fmla="*/ 201777 h 249402"/>
              <a:gd name="connsiteX13" fmla="*/ 409575 w 409575"/>
              <a:gd name="connsiteY13" fmla="*/ 182727 h 249402"/>
              <a:gd name="connsiteX14" fmla="*/ 400050 w 409575"/>
              <a:gd name="connsiteY14" fmla="*/ 77952 h 249402"/>
              <a:gd name="connsiteX15" fmla="*/ 342900 w 409575"/>
              <a:gd name="connsiteY15" fmla="*/ 39852 h 249402"/>
              <a:gd name="connsiteX16" fmla="*/ 314325 w 409575"/>
              <a:gd name="connsiteY16" fmla="*/ 1752 h 2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249402">
                <a:moveTo>
                  <a:pt x="409575" y="87477"/>
                </a:moveTo>
                <a:cubicBezTo>
                  <a:pt x="393184" y="46501"/>
                  <a:pt x="400124" y="37768"/>
                  <a:pt x="361950" y="20802"/>
                </a:cubicBezTo>
                <a:cubicBezTo>
                  <a:pt x="343600" y="12647"/>
                  <a:pt x="304800" y="1752"/>
                  <a:pt x="304800" y="1752"/>
                </a:cubicBezTo>
                <a:cubicBezTo>
                  <a:pt x="212725" y="4927"/>
                  <a:pt x="118442" y="-9016"/>
                  <a:pt x="28575" y="11277"/>
                </a:cubicBezTo>
                <a:cubicBezTo>
                  <a:pt x="8988" y="15700"/>
                  <a:pt x="15875" y="49377"/>
                  <a:pt x="9525" y="68427"/>
                </a:cubicBezTo>
                <a:lnTo>
                  <a:pt x="0" y="97002"/>
                </a:lnTo>
                <a:cubicBezTo>
                  <a:pt x="3175" y="135102"/>
                  <a:pt x="4472" y="173405"/>
                  <a:pt x="9525" y="211302"/>
                </a:cubicBezTo>
                <a:cubicBezTo>
                  <a:pt x="10852" y="221254"/>
                  <a:pt x="10696" y="234308"/>
                  <a:pt x="19050" y="239877"/>
                </a:cubicBezTo>
                <a:cubicBezTo>
                  <a:pt x="32520" y="248857"/>
                  <a:pt x="50800" y="246227"/>
                  <a:pt x="66675" y="249402"/>
                </a:cubicBezTo>
                <a:cubicBezTo>
                  <a:pt x="133350" y="246227"/>
                  <a:pt x="200358" y="247248"/>
                  <a:pt x="266700" y="239877"/>
                </a:cubicBezTo>
                <a:cubicBezTo>
                  <a:pt x="286658" y="237659"/>
                  <a:pt x="304800" y="227177"/>
                  <a:pt x="323850" y="220827"/>
                </a:cubicBezTo>
                <a:lnTo>
                  <a:pt x="352425" y="211302"/>
                </a:lnTo>
                <a:cubicBezTo>
                  <a:pt x="361950" y="208127"/>
                  <a:pt x="372646" y="207346"/>
                  <a:pt x="381000" y="201777"/>
                </a:cubicBezTo>
                <a:lnTo>
                  <a:pt x="409575" y="182727"/>
                </a:lnTo>
                <a:cubicBezTo>
                  <a:pt x="406400" y="147802"/>
                  <a:pt x="414880" y="109731"/>
                  <a:pt x="400050" y="77952"/>
                </a:cubicBezTo>
                <a:cubicBezTo>
                  <a:pt x="390368" y="57205"/>
                  <a:pt x="342900" y="39852"/>
                  <a:pt x="342900" y="39852"/>
                </a:cubicBezTo>
                <a:cubicBezTo>
                  <a:pt x="331130" y="4542"/>
                  <a:pt x="342355" y="15767"/>
                  <a:pt x="314325" y="175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Колабораціонізм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Колабораціонізм – добровільне співробітництво окремих груп чи прошарків населення із загарбниками на територіях окупованих ними країн.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rgbClr val="FFFF00"/>
                </a:solidFill>
              </a:rPr>
              <a:t>Опрацювати п.5 (с.24 – 26) і визначте: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>
                <a:solidFill>
                  <a:srgbClr val="FFFF00"/>
                </a:solidFill>
              </a:rPr>
              <a:t>Чому представники різних верств населення долучались до колабораціонізму?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>
                <a:solidFill>
                  <a:srgbClr val="FFFF00"/>
                </a:solidFill>
              </a:rPr>
              <a:t>Які види колабораціонізму </a:t>
            </a:r>
            <a:r>
              <a:rPr lang="uk-UA" dirty="0" err="1" smtClean="0">
                <a:solidFill>
                  <a:srgbClr val="FFFF00"/>
                </a:solidFill>
              </a:rPr>
              <a:t>з»явилися</a:t>
            </a:r>
            <a:r>
              <a:rPr lang="uk-UA" dirty="0" smtClean="0">
                <a:solidFill>
                  <a:srgbClr val="FFFF00"/>
                </a:solidFill>
              </a:rPr>
              <a:t> в ті часи? Чому?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Чому військам Німеччини та її союзників вдалося захопити територію України?</a:t>
            </a:r>
          </a:p>
          <a:p>
            <a:r>
              <a:rPr lang="ru-RU" smtClean="0"/>
              <a:t>Назвіть найбільші воєнні операції 1941 – 1942 років на території України.</a:t>
            </a:r>
          </a:p>
          <a:p>
            <a:r>
              <a:rPr lang="ru-RU" smtClean="0"/>
              <a:t>Які заходи приймалися щодо організації відсічі ворогу?</a:t>
            </a:r>
          </a:p>
          <a:p>
            <a:r>
              <a:rPr lang="ru-RU" smtClean="0"/>
              <a:t>Чому явище колабораціонізму стало можливим на території України?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Познайомитися з геополітичними планами Німеччини та СРСР щодо України;</a:t>
            </a:r>
          </a:p>
          <a:p>
            <a:pPr algn="just"/>
            <a:r>
              <a:rPr lang="ru-RU" smtClean="0"/>
              <a:t>Ознайомитися з основними подіями 1941 – 1942 років на території України;</a:t>
            </a:r>
          </a:p>
          <a:p>
            <a:pPr algn="just"/>
            <a:r>
              <a:rPr lang="ru-RU" smtClean="0"/>
              <a:t>Працювати з історичними документами, встановлювати  причинно – наслідкові зв»язки, робити висновки та узагальнення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Початок Великої Вітчизняної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Відступ Червоної Армії.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Мобілізаційні заходи та евакуація.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Воєнні події 1941 – 1942 років.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Окупація України.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Колабораціонізм.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b="1" smtClean="0"/>
              <a:t>Опорні поняття</a:t>
            </a:r>
            <a:r>
              <a:rPr lang="uk-UA" smtClean="0"/>
              <a:t>:</a:t>
            </a:r>
          </a:p>
          <a:p>
            <a:r>
              <a:rPr lang="uk-UA" smtClean="0"/>
              <a:t>Мобілізація;</a:t>
            </a:r>
          </a:p>
          <a:p>
            <a:r>
              <a:rPr lang="uk-UA" smtClean="0"/>
              <a:t>Евакуація;</a:t>
            </a:r>
          </a:p>
          <a:p>
            <a:r>
              <a:rPr lang="uk-UA" smtClean="0"/>
              <a:t>Окупація;</a:t>
            </a:r>
          </a:p>
          <a:p>
            <a:r>
              <a:rPr lang="uk-UA" smtClean="0"/>
              <a:t>Колабораціонізм.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b="1" smtClean="0"/>
              <a:t>Опорні дати</a:t>
            </a:r>
            <a:r>
              <a:rPr lang="uk-UA" smtClean="0"/>
              <a:t>:</a:t>
            </a:r>
          </a:p>
          <a:p>
            <a:r>
              <a:rPr lang="uk-UA" smtClean="0"/>
              <a:t>22.06.1941р. – напад Німеччини на СРСР;</a:t>
            </a:r>
          </a:p>
          <a:p>
            <a:r>
              <a:rPr lang="uk-UA" smtClean="0"/>
              <a:t>17.09.1941р. – Червона Армія залишила Київ;</a:t>
            </a:r>
          </a:p>
          <a:p>
            <a:r>
              <a:rPr lang="uk-UA" smtClean="0"/>
              <a:t>22.07.1941 р. – повна окупація території України німецькими військами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Яким був зміст радянсько – німецьких договорів  1939 року?</a:t>
            </a:r>
          </a:p>
          <a:p>
            <a:r>
              <a:rPr lang="ru-RU" smtClean="0">
                <a:hlinkClick r:id="rId2" action="ppaction://hlinksldjump"/>
              </a:rPr>
              <a:t>Які територіальні зміни відбулися у складі СРСР протягом 1939 – 1941 років?</a:t>
            </a:r>
            <a:endParaRPr lang="ru-RU" smtClean="0"/>
          </a:p>
          <a:p>
            <a:r>
              <a:rPr lang="ru-RU" smtClean="0"/>
              <a:t>Якими були геополітичні плани СРСР та Німеччини щодо України?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392363" y="2078038"/>
            <a:ext cx="3279775" cy="2097087"/>
          </a:xfrm>
          <a:custGeom>
            <a:avLst/>
            <a:gdLst>
              <a:gd name="connsiteX0" fmla="*/ 1958109 w 3279682"/>
              <a:gd name="connsiteY0" fmla="*/ 46182 h 2096654"/>
              <a:gd name="connsiteX1" fmla="*/ 1902691 w 3279682"/>
              <a:gd name="connsiteY1" fmla="*/ 18473 h 2096654"/>
              <a:gd name="connsiteX2" fmla="*/ 1810327 w 3279682"/>
              <a:gd name="connsiteY2" fmla="*/ 0 h 2096654"/>
              <a:gd name="connsiteX3" fmla="*/ 1597891 w 3279682"/>
              <a:gd name="connsiteY3" fmla="*/ 9236 h 2096654"/>
              <a:gd name="connsiteX4" fmla="*/ 1524000 w 3279682"/>
              <a:gd name="connsiteY4" fmla="*/ 27709 h 2096654"/>
              <a:gd name="connsiteX5" fmla="*/ 1477818 w 3279682"/>
              <a:gd name="connsiteY5" fmla="*/ 36945 h 2096654"/>
              <a:gd name="connsiteX6" fmla="*/ 1394691 w 3279682"/>
              <a:gd name="connsiteY6" fmla="*/ 73891 h 2096654"/>
              <a:gd name="connsiteX7" fmla="*/ 1339273 w 3279682"/>
              <a:gd name="connsiteY7" fmla="*/ 83127 h 2096654"/>
              <a:gd name="connsiteX8" fmla="*/ 1311564 w 3279682"/>
              <a:gd name="connsiteY8" fmla="*/ 101600 h 2096654"/>
              <a:gd name="connsiteX9" fmla="*/ 1283855 w 3279682"/>
              <a:gd name="connsiteY9" fmla="*/ 110836 h 2096654"/>
              <a:gd name="connsiteX10" fmla="*/ 1228437 w 3279682"/>
              <a:gd name="connsiteY10" fmla="*/ 147782 h 2096654"/>
              <a:gd name="connsiteX11" fmla="*/ 1200727 w 3279682"/>
              <a:gd name="connsiteY11" fmla="*/ 166254 h 2096654"/>
              <a:gd name="connsiteX12" fmla="*/ 1182255 w 3279682"/>
              <a:gd name="connsiteY12" fmla="*/ 267854 h 2096654"/>
              <a:gd name="connsiteX13" fmla="*/ 1163782 w 3279682"/>
              <a:gd name="connsiteY13" fmla="*/ 332509 h 2096654"/>
              <a:gd name="connsiteX14" fmla="*/ 1126837 w 3279682"/>
              <a:gd name="connsiteY14" fmla="*/ 387927 h 2096654"/>
              <a:gd name="connsiteX15" fmla="*/ 1052946 w 3279682"/>
              <a:gd name="connsiteY15" fmla="*/ 452582 h 2096654"/>
              <a:gd name="connsiteX16" fmla="*/ 1006764 w 3279682"/>
              <a:gd name="connsiteY16" fmla="*/ 480291 h 2096654"/>
              <a:gd name="connsiteX17" fmla="*/ 960582 w 3279682"/>
              <a:gd name="connsiteY17" fmla="*/ 498763 h 2096654"/>
              <a:gd name="connsiteX18" fmla="*/ 914400 w 3279682"/>
              <a:gd name="connsiteY18" fmla="*/ 526473 h 2096654"/>
              <a:gd name="connsiteX19" fmla="*/ 858982 w 3279682"/>
              <a:gd name="connsiteY19" fmla="*/ 544945 h 2096654"/>
              <a:gd name="connsiteX20" fmla="*/ 766618 w 3279682"/>
              <a:gd name="connsiteY20" fmla="*/ 581891 h 2096654"/>
              <a:gd name="connsiteX21" fmla="*/ 729673 w 3279682"/>
              <a:gd name="connsiteY21" fmla="*/ 609600 h 2096654"/>
              <a:gd name="connsiteX22" fmla="*/ 692727 w 3279682"/>
              <a:gd name="connsiteY22" fmla="*/ 618836 h 2096654"/>
              <a:gd name="connsiteX23" fmla="*/ 646546 w 3279682"/>
              <a:gd name="connsiteY23" fmla="*/ 637309 h 2096654"/>
              <a:gd name="connsiteX24" fmla="*/ 618837 w 3279682"/>
              <a:gd name="connsiteY24" fmla="*/ 655782 h 2096654"/>
              <a:gd name="connsiteX25" fmla="*/ 563418 w 3279682"/>
              <a:gd name="connsiteY25" fmla="*/ 674254 h 2096654"/>
              <a:gd name="connsiteX26" fmla="*/ 535709 w 3279682"/>
              <a:gd name="connsiteY26" fmla="*/ 701963 h 2096654"/>
              <a:gd name="connsiteX27" fmla="*/ 498764 w 3279682"/>
              <a:gd name="connsiteY27" fmla="*/ 711200 h 2096654"/>
              <a:gd name="connsiteX28" fmla="*/ 452582 w 3279682"/>
              <a:gd name="connsiteY28" fmla="*/ 729673 h 2096654"/>
              <a:gd name="connsiteX29" fmla="*/ 424873 w 3279682"/>
              <a:gd name="connsiteY29" fmla="*/ 748145 h 2096654"/>
              <a:gd name="connsiteX30" fmla="*/ 378691 w 3279682"/>
              <a:gd name="connsiteY30" fmla="*/ 766618 h 2096654"/>
              <a:gd name="connsiteX31" fmla="*/ 350982 w 3279682"/>
              <a:gd name="connsiteY31" fmla="*/ 785091 h 2096654"/>
              <a:gd name="connsiteX32" fmla="*/ 277091 w 3279682"/>
              <a:gd name="connsiteY32" fmla="*/ 822036 h 2096654"/>
              <a:gd name="connsiteX33" fmla="*/ 157018 w 3279682"/>
              <a:gd name="connsiteY33" fmla="*/ 923636 h 2096654"/>
              <a:gd name="connsiteX34" fmla="*/ 129309 w 3279682"/>
              <a:gd name="connsiteY34" fmla="*/ 942109 h 2096654"/>
              <a:gd name="connsiteX35" fmla="*/ 64655 w 3279682"/>
              <a:gd name="connsiteY35" fmla="*/ 1016000 h 2096654"/>
              <a:gd name="connsiteX36" fmla="*/ 36946 w 3279682"/>
              <a:gd name="connsiteY36" fmla="*/ 1062182 h 2096654"/>
              <a:gd name="connsiteX37" fmla="*/ 18473 w 3279682"/>
              <a:gd name="connsiteY37" fmla="*/ 1126836 h 2096654"/>
              <a:gd name="connsiteX38" fmla="*/ 0 w 3279682"/>
              <a:gd name="connsiteY38" fmla="*/ 1163782 h 2096654"/>
              <a:gd name="connsiteX39" fmla="*/ 9237 w 3279682"/>
              <a:gd name="connsiteY39" fmla="*/ 1293091 h 2096654"/>
              <a:gd name="connsiteX40" fmla="*/ 36946 w 3279682"/>
              <a:gd name="connsiteY40" fmla="*/ 1311563 h 2096654"/>
              <a:gd name="connsiteX41" fmla="*/ 120073 w 3279682"/>
              <a:gd name="connsiteY41" fmla="*/ 1357745 h 2096654"/>
              <a:gd name="connsiteX42" fmla="*/ 249382 w 3279682"/>
              <a:gd name="connsiteY42" fmla="*/ 1450109 h 2096654"/>
              <a:gd name="connsiteX43" fmla="*/ 277091 w 3279682"/>
              <a:gd name="connsiteY43" fmla="*/ 1468582 h 2096654"/>
              <a:gd name="connsiteX44" fmla="*/ 304800 w 3279682"/>
              <a:gd name="connsiteY44" fmla="*/ 1496291 h 2096654"/>
              <a:gd name="connsiteX45" fmla="*/ 360218 w 3279682"/>
              <a:gd name="connsiteY45" fmla="*/ 1514763 h 2096654"/>
              <a:gd name="connsiteX46" fmla="*/ 434109 w 3279682"/>
              <a:gd name="connsiteY46" fmla="*/ 1542473 h 2096654"/>
              <a:gd name="connsiteX47" fmla="*/ 480291 w 3279682"/>
              <a:gd name="connsiteY47" fmla="*/ 1570182 h 2096654"/>
              <a:gd name="connsiteX48" fmla="*/ 581891 w 3279682"/>
              <a:gd name="connsiteY48" fmla="*/ 1616363 h 2096654"/>
              <a:gd name="connsiteX49" fmla="*/ 637309 w 3279682"/>
              <a:gd name="connsiteY49" fmla="*/ 1625600 h 2096654"/>
              <a:gd name="connsiteX50" fmla="*/ 674255 w 3279682"/>
              <a:gd name="connsiteY50" fmla="*/ 1634836 h 2096654"/>
              <a:gd name="connsiteX51" fmla="*/ 775855 w 3279682"/>
              <a:gd name="connsiteY51" fmla="*/ 1653309 h 2096654"/>
              <a:gd name="connsiteX52" fmla="*/ 822037 w 3279682"/>
              <a:gd name="connsiteY52" fmla="*/ 1671782 h 2096654"/>
              <a:gd name="connsiteX53" fmla="*/ 877455 w 3279682"/>
              <a:gd name="connsiteY53" fmla="*/ 1681018 h 2096654"/>
              <a:gd name="connsiteX54" fmla="*/ 1754909 w 3279682"/>
              <a:gd name="connsiteY54" fmla="*/ 1690254 h 2096654"/>
              <a:gd name="connsiteX55" fmla="*/ 1791855 w 3279682"/>
              <a:gd name="connsiteY55" fmla="*/ 1699491 h 2096654"/>
              <a:gd name="connsiteX56" fmla="*/ 1847273 w 3279682"/>
              <a:gd name="connsiteY56" fmla="*/ 1736436 h 2096654"/>
              <a:gd name="connsiteX57" fmla="*/ 1893455 w 3279682"/>
              <a:gd name="connsiteY57" fmla="*/ 1810327 h 2096654"/>
              <a:gd name="connsiteX58" fmla="*/ 1921164 w 3279682"/>
              <a:gd name="connsiteY58" fmla="*/ 1838036 h 2096654"/>
              <a:gd name="connsiteX59" fmla="*/ 1939637 w 3279682"/>
              <a:gd name="connsiteY59" fmla="*/ 1874982 h 2096654"/>
              <a:gd name="connsiteX60" fmla="*/ 1958109 w 3279682"/>
              <a:gd name="connsiteY60" fmla="*/ 1902691 h 2096654"/>
              <a:gd name="connsiteX61" fmla="*/ 1976582 w 3279682"/>
              <a:gd name="connsiteY61" fmla="*/ 1958109 h 2096654"/>
              <a:gd name="connsiteX62" fmla="*/ 1985818 w 3279682"/>
              <a:gd name="connsiteY62" fmla="*/ 1985818 h 2096654"/>
              <a:gd name="connsiteX63" fmla="*/ 1995055 w 3279682"/>
              <a:gd name="connsiteY63" fmla="*/ 2013527 h 2096654"/>
              <a:gd name="connsiteX64" fmla="*/ 2013527 w 3279682"/>
              <a:gd name="connsiteY64" fmla="*/ 2078182 h 2096654"/>
              <a:gd name="connsiteX65" fmla="*/ 2041237 w 3279682"/>
              <a:gd name="connsiteY65" fmla="*/ 2096654 h 2096654"/>
              <a:gd name="connsiteX66" fmla="*/ 2050473 w 3279682"/>
              <a:gd name="connsiteY66" fmla="*/ 2068945 h 2096654"/>
              <a:gd name="connsiteX67" fmla="*/ 2133600 w 3279682"/>
              <a:gd name="connsiteY67" fmla="*/ 2022763 h 2096654"/>
              <a:gd name="connsiteX68" fmla="*/ 2161309 w 3279682"/>
              <a:gd name="connsiteY68" fmla="*/ 2004291 h 2096654"/>
              <a:gd name="connsiteX69" fmla="*/ 2235200 w 3279682"/>
              <a:gd name="connsiteY69" fmla="*/ 1967345 h 2096654"/>
              <a:gd name="connsiteX70" fmla="*/ 2262909 w 3279682"/>
              <a:gd name="connsiteY70" fmla="*/ 1948873 h 2096654"/>
              <a:gd name="connsiteX71" fmla="*/ 2299855 w 3279682"/>
              <a:gd name="connsiteY71" fmla="*/ 1921163 h 2096654"/>
              <a:gd name="connsiteX72" fmla="*/ 2336800 w 3279682"/>
              <a:gd name="connsiteY72" fmla="*/ 1902691 h 2096654"/>
              <a:gd name="connsiteX73" fmla="*/ 2382982 w 3279682"/>
              <a:gd name="connsiteY73" fmla="*/ 1847273 h 2096654"/>
              <a:gd name="connsiteX74" fmla="*/ 2419927 w 3279682"/>
              <a:gd name="connsiteY74" fmla="*/ 1902691 h 2096654"/>
              <a:gd name="connsiteX75" fmla="*/ 2438400 w 3279682"/>
              <a:gd name="connsiteY75" fmla="*/ 1976582 h 2096654"/>
              <a:gd name="connsiteX76" fmla="*/ 2447637 w 3279682"/>
              <a:gd name="connsiteY76" fmla="*/ 2004291 h 2096654"/>
              <a:gd name="connsiteX77" fmla="*/ 2466109 w 3279682"/>
              <a:gd name="connsiteY77" fmla="*/ 2068945 h 2096654"/>
              <a:gd name="connsiteX78" fmla="*/ 2493818 w 3279682"/>
              <a:gd name="connsiteY78" fmla="*/ 1911927 h 2096654"/>
              <a:gd name="connsiteX79" fmla="*/ 2623127 w 3279682"/>
              <a:gd name="connsiteY79" fmla="*/ 1801091 h 2096654"/>
              <a:gd name="connsiteX80" fmla="*/ 2724727 w 3279682"/>
              <a:gd name="connsiteY80" fmla="*/ 1681018 h 2096654"/>
              <a:gd name="connsiteX81" fmla="*/ 2752437 w 3279682"/>
              <a:gd name="connsiteY81" fmla="*/ 1579418 h 2096654"/>
              <a:gd name="connsiteX82" fmla="*/ 2724727 w 3279682"/>
              <a:gd name="connsiteY82" fmla="*/ 1477818 h 2096654"/>
              <a:gd name="connsiteX83" fmla="*/ 2669309 w 3279682"/>
              <a:gd name="connsiteY83" fmla="*/ 1440873 h 2096654"/>
              <a:gd name="connsiteX84" fmla="*/ 2650837 w 3279682"/>
              <a:gd name="connsiteY84" fmla="*/ 1394691 h 2096654"/>
              <a:gd name="connsiteX85" fmla="*/ 2613891 w 3279682"/>
              <a:gd name="connsiteY85" fmla="*/ 1330036 h 2096654"/>
              <a:gd name="connsiteX86" fmla="*/ 2632364 w 3279682"/>
              <a:gd name="connsiteY86" fmla="*/ 1191491 h 2096654"/>
              <a:gd name="connsiteX87" fmla="*/ 2706255 w 3279682"/>
              <a:gd name="connsiteY87" fmla="*/ 1089891 h 2096654"/>
              <a:gd name="connsiteX88" fmla="*/ 2770909 w 3279682"/>
              <a:gd name="connsiteY88" fmla="*/ 1025236 h 2096654"/>
              <a:gd name="connsiteX89" fmla="*/ 2844800 w 3279682"/>
              <a:gd name="connsiteY89" fmla="*/ 979054 h 2096654"/>
              <a:gd name="connsiteX90" fmla="*/ 2909455 w 3279682"/>
              <a:gd name="connsiteY90" fmla="*/ 914400 h 2096654"/>
              <a:gd name="connsiteX91" fmla="*/ 2946400 w 3279682"/>
              <a:gd name="connsiteY91" fmla="*/ 886691 h 2096654"/>
              <a:gd name="connsiteX92" fmla="*/ 2974109 w 3279682"/>
              <a:gd name="connsiteY92" fmla="*/ 858982 h 2096654"/>
              <a:gd name="connsiteX93" fmla="*/ 3011055 w 3279682"/>
              <a:gd name="connsiteY93" fmla="*/ 840509 h 2096654"/>
              <a:gd name="connsiteX94" fmla="*/ 3038764 w 3279682"/>
              <a:gd name="connsiteY94" fmla="*/ 812800 h 2096654"/>
              <a:gd name="connsiteX95" fmla="*/ 3121891 w 3279682"/>
              <a:gd name="connsiteY95" fmla="*/ 766618 h 2096654"/>
              <a:gd name="connsiteX96" fmla="*/ 3140364 w 3279682"/>
              <a:gd name="connsiteY96" fmla="*/ 738909 h 2096654"/>
              <a:gd name="connsiteX97" fmla="*/ 3168073 w 3279682"/>
              <a:gd name="connsiteY97" fmla="*/ 720436 h 2096654"/>
              <a:gd name="connsiteX98" fmla="*/ 3177309 w 3279682"/>
              <a:gd name="connsiteY98" fmla="*/ 683491 h 2096654"/>
              <a:gd name="connsiteX99" fmla="*/ 3205018 w 3279682"/>
              <a:gd name="connsiteY99" fmla="*/ 655782 h 2096654"/>
              <a:gd name="connsiteX100" fmla="*/ 3241964 w 3279682"/>
              <a:gd name="connsiteY100" fmla="*/ 600363 h 2096654"/>
              <a:gd name="connsiteX101" fmla="*/ 3251200 w 3279682"/>
              <a:gd name="connsiteY101" fmla="*/ 572654 h 2096654"/>
              <a:gd name="connsiteX102" fmla="*/ 3278909 w 3279682"/>
              <a:gd name="connsiteY102" fmla="*/ 544945 h 2096654"/>
              <a:gd name="connsiteX103" fmla="*/ 3269673 w 3279682"/>
              <a:gd name="connsiteY103" fmla="*/ 508000 h 2096654"/>
              <a:gd name="connsiteX104" fmla="*/ 3241964 w 3279682"/>
              <a:gd name="connsiteY104" fmla="*/ 452582 h 2096654"/>
              <a:gd name="connsiteX105" fmla="*/ 3214255 w 3279682"/>
              <a:gd name="connsiteY105" fmla="*/ 434109 h 2096654"/>
              <a:gd name="connsiteX106" fmla="*/ 3177309 w 3279682"/>
              <a:gd name="connsiteY106" fmla="*/ 387927 h 2096654"/>
              <a:gd name="connsiteX107" fmla="*/ 3131127 w 3279682"/>
              <a:gd name="connsiteY107" fmla="*/ 341745 h 2096654"/>
              <a:gd name="connsiteX108" fmla="*/ 3112655 w 3279682"/>
              <a:gd name="connsiteY108" fmla="*/ 314036 h 2096654"/>
              <a:gd name="connsiteX109" fmla="*/ 3057237 w 3279682"/>
              <a:gd name="connsiteY109" fmla="*/ 277091 h 2096654"/>
              <a:gd name="connsiteX110" fmla="*/ 3001818 w 3279682"/>
              <a:gd name="connsiteY110" fmla="*/ 249382 h 2096654"/>
              <a:gd name="connsiteX111" fmla="*/ 2974109 w 3279682"/>
              <a:gd name="connsiteY111" fmla="*/ 221673 h 2096654"/>
              <a:gd name="connsiteX112" fmla="*/ 2946400 w 3279682"/>
              <a:gd name="connsiteY112" fmla="*/ 212436 h 2096654"/>
              <a:gd name="connsiteX113" fmla="*/ 2863273 w 3279682"/>
              <a:gd name="connsiteY113" fmla="*/ 193963 h 2096654"/>
              <a:gd name="connsiteX114" fmla="*/ 2807855 w 3279682"/>
              <a:gd name="connsiteY114" fmla="*/ 175491 h 2096654"/>
              <a:gd name="connsiteX115" fmla="*/ 2733964 w 3279682"/>
              <a:gd name="connsiteY115" fmla="*/ 147782 h 2096654"/>
              <a:gd name="connsiteX116" fmla="*/ 2706255 w 3279682"/>
              <a:gd name="connsiteY116" fmla="*/ 138545 h 2096654"/>
              <a:gd name="connsiteX117" fmla="*/ 2678546 w 3279682"/>
              <a:gd name="connsiteY117" fmla="*/ 120073 h 2096654"/>
              <a:gd name="connsiteX118" fmla="*/ 2604655 w 3279682"/>
              <a:gd name="connsiteY118" fmla="*/ 110836 h 2096654"/>
              <a:gd name="connsiteX119" fmla="*/ 2549237 w 3279682"/>
              <a:gd name="connsiteY119" fmla="*/ 101600 h 2096654"/>
              <a:gd name="connsiteX120" fmla="*/ 2521527 w 3279682"/>
              <a:gd name="connsiteY120" fmla="*/ 92363 h 2096654"/>
              <a:gd name="connsiteX121" fmla="*/ 2336800 w 3279682"/>
              <a:gd name="connsiteY121" fmla="*/ 73891 h 2096654"/>
              <a:gd name="connsiteX122" fmla="*/ 2299855 w 3279682"/>
              <a:gd name="connsiteY122" fmla="*/ 64654 h 2096654"/>
              <a:gd name="connsiteX123" fmla="*/ 2244437 w 3279682"/>
              <a:gd name="connsiteY123" fmla="*/ 36945 h 2096654"/>
              <a:gd name="connsiteX124" fmla="*/ 2161309 w 3279682"/>
              <a:gd name="connsiteY124" fmla="*/ 27709 h 2096654"/>
              <a:gd name="connsiteX125" fmla="*/ 2105891 w 3279682"/>
              <a:gd name="connsiteY125" fmla="*/ 0 h 2096654"/>
              <a:gd name="connsiteX126" fmla="*/ 1902691 w 3279682"/>
              <a:gd name="connsiteY126" fmla="*/ 9236 h 20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79682" h="2096654">
                <a:moveTo>
                  <a:pt x="1958109" y="46182"/>
                </a:moveTo>
                <a:cubicBezTo>
                  <a:pt x="1939636" y="36946"/>
                  <a:pt x="1922404" y="24633"/>
                  <a:pt x="1902691" y="18473"/>
                </a:cubicBezTo>
                <a:cubicBezTo>
                  <a:pt x="1872722" y="9108"/>
                  <a:pt x="1810327" y="0"/>
                  <a:pt x="1810327" y="0"/>
                </a:cubicBezTo>
                <a:cubicBezTo>
                  <a:pt x="1739515" y="3079"/>
                  <a:pt x="1668440" y="2409"/>
                  <a:pt x="1597891" y="9236"/>
                </a:cubicBezTo>
                <a:cubicBezTo>
                  <a:pt x="1572621" y="11682"/>
                  <a:pt x="1548738" y="22000"/>
                  <a:pt x="1524000" y="27709"/>
                </a:cubicBezTo>
                <a:cubicBezTo>
                  <a:pt x="1508703" y="31239"/>
                  <a:pt x="1493212" y="33866"/>
                  <a:pt x="1477818" y="36945"/>
                </a:cubicBezTo>
                <a:cubicBezTo>
                  <a:pt x="1453837" y="48936"/>
                  <a:pt x="1423069" y="67585"/>
                  <a:pt x="1394691" y="73891"/>
                </a:cubicBezTo>
                <a:cubicBezTo>
                  <a:pt x="1376410" y="77954"/>
                  <a:pt x="1357746" y="80048"/>
                  <a:pt x="1339273" y="83127"/>
                </a:cubicBezTo>
                <a:cubicBezTo>
                  <a:pt x="1330037" y="89285"/>
                  <a:pt x="1321493" y="96636"/>
                  <a:pt x="1311564" y="101600"/>
                </a:cubicBezTo>
                <a:cubicBezTo>
                  <a:pt x="1302856" y="105954"/>
                  <a:pt x="1292366" y="106108"/>
                  <a:pt x="1283855" y="110836"/>
                </a:cubicBezTo>
                <a:cubicBezTo>
                  <a:pt x="1264447" y="121618"/>
                  <a:pt x="1246910" y="135467"/>
                  <a:pt x="1228437" y="147782"/>
                </a:cubicBezTo>
                <a:lnTo>
                  <a:pt x="1200727" y="166254"/>
                </a:lnTo>
                <a:cubicBezTo>
                  <a:pt x="1187173" y="274690"/>
                  <a:pt x="1200560" y="206836"/>
                  <a:pt x="1182255" y="267854"/>
                </a:cubicBezTo>
                <a:cubicBezTo>
                  <a:pt x="1175814" y="289323"/>
                  <a:pt x="1173175" y="312158"/>
                  <a:pt x="1163782" y="332509"/>
                </a:cubicBezTo>
                <a:cubicBezTo>
                  <a:pt x="1154478" y="352667"/>
                  <a:pt x="1142536" y="372228"/>
                  <a:pt x="1126837" y="387927"/>
                </a:cubicBezTo>
                <a:cubicBezTo>
                  <a:pt x="1093398" y="421366"/>
                  <a:pt x="1091104" y="427144"/>
                  <a:pt x="1052946" y="452582"/>
                </a:cubicBezTo>
                <a:cubicBezTo>
                  <a:pt x="1038009" y="462540"/>
                  <a:pt x="1022821" y="472263"/>
                  <a:pt x="1006764" y="480291"/>
                </a:cubicBezTo>
                <a:cubicBezTo>
                  <a:pt x="991935" y="487706"/>
                  <a:pt x="975411" y="491348"/>
                  <a:pt x="960582" y="498763"/>
                </a:cubicBezTo>
                <a:cubicBezTo>
                  <a:pt x="944525" y="506792"/>
                  <a:pt x="930743" y="519044"/>
                  <a:pt x="914400" y="526473"/>
                </a:cubicBezTo>
                <a:cubicBezTo>
                  <a:pt x="896674" y="534531"/>
                  <a:pt x="877156" y="537955"/>
                  <a:pt x="858982" y="544945"/>
                </a:cubicBezTo>
                <a:cubicBezTo>
                  <a:pt x="722245" y="597535"/>
                  <a:pt x="842785" y="556500"/>
                  <a:pt x="766618" y="581891"/>
                </a:cubicBezTo>
                <a:cubicBezTo>
                  <a:pt x="754303" y="591127"/>
                  <a:pt x="743442" y="602716"/>
                  <a:pt x="729673" y="609600"/>
                </a:cubicBezTo>
                <a:cubicBezTo>
                  <a:pt x="718319" y="615277"/>
                  <a:pt x="704770" y="614822"/>
                  <a:pt x="692727" y="618836"/>
                </a:cubicBezTo>
                <a:cubicBezTo>
                  <a:pt x="676998" y="624079"/>
                  <a:pt x="661375" y="629894"/>
                  <a:pt x="646546" y="637309"/>
                </a:cubicBezTo>
                <a:cubicBezTo>
                  <a:pt x="636617" y="642274"/>
                  <a:pt x="628981" y="651274"/>
                  <a:pt x="618837" y="655782"/>
                </a:cubicBezTo>
                <a:cubicBezTo>
                  <a:pt x="601043" y="663690"/>
                  <a:pt x="563418" y="674254"/>
                  <a:pt x="563418" y="674254"/>
                </a:cubicBezTo>
                <a:cubicBezTo>
                  <a:pt x="554182" y="683490"/>
                  <a:pt x="547050" y="695482"/>
                  <a:pt x="535709" y="701963"/>
                </a:cubicBezTo>
                <a:cubicBezTo>
                  <a:pt x="524688" y="708261"/>
                  <a:pt x="510807" y="707186"/>
                  <a:pt x="498764" y="711200"/>
                </a:cubicBezTo>
                <a:cubicBezTo>
                  <a:pt x="483035" y="716443"/>
                  <a:pt x="467412" y="722258"/>
                  <a:pt x="452582" y="729673"/>
                </a:cubicBezTo>
                <a:cubicBezTo>
                  <a:pt x="442653" y="734637"/>
                  <a:pt x="434802" y="743181"/>
                  <a:pt x="424873" y="748145"/>
                </a:cubicBezTo>
                <a:cubicBezTo>
                  <a:pt x="410043" y="755560"/>
                  <a:pt x="393520" y="759203"/>
                  <a:pt x="378691" y="766618"/>
                </a:cubicBezTo>
                <a:cubicBezTo>
                  <a:pt x="368762" y="771582"/>
                  <a:pt x="360911" y="780127"/>
                  <a:pt x="350982" y="785091"/>
                </a:cubicBezTo>
                <a:cubicBezTo>
                  <a:pt x="287215" y="816974"/>
                  <a:pt x="366705" y="758025"/>
                  <a:pt x="277091" y="822036"/>
                </a:cubicBezTo>
                <a:cubicBezTo>
                  <a:pt x="98786" y="949397"/>
                  <a:pt x="259187" y="836063"/>
                  <a:pt x="157018" y="923636"/>
                </a:cubicBezTo>
                <a:cubicBezTo>
                  <a:pt x="148590" y="930860"/>
                  <a:pt x="137737" y="934885"/>
                  <a:pt x="129309" y="942109"/>
                </a:cubicBezTo>
                <a:cubicBezTo>
                  <a:pt x="103299" y="964404"/>
                  <a:pt x="83527" y="987692"/>
                  <a:pt x="64655" y="1016000"/>
                </a:cubicBezTo>
                <a:cubicBezTo>
                  <a:pt x="54697" y="1030937"/>
                  <a:pt x="44975" y="1046125"/>
                  <a:pt x="36946" y="1062182"/>
                </a:cubicBezTo>
                <a:cubicBezTo>
                  <a:pt x="25777" y="1084520"/>
                  <a:pt x="27355" y="1103150"/>
                  <a:pt x="18473" y="1126836"/>
                </a:cubicBezTo>
                <a:cubicBezTo>
                  <a:pt x="13638" y="1139728"/>
                  <a:pt x="6158" y="1151467"/>
                  <a:pt x="0" y="1163782"/>
                </a:cubicBezTo>
                <a:cubicBezTo>
                  <a:pt x="3079" y="1206885"/>
                  <a:pt x="-1244" y="1251168"/>
                  <a:pt x="9237" y="1293091"/>
                </a:cubicBezTo>
                <a:cubicBezTo>
                  <a:pt x="11929" y="1303860"/>
                  <a:pt x="28418" y="1304457"/>
                  <a:pt x="36946" y="1311563"/>
                </a:cubicBezTo>
                <a:cubicBezTo>
                  <a:pt x="92251" y="1357651"/>
                  <a:pt x="31650" y="1328272"/>
                  <a:pt x="120073" y="1357745"/>
                </a:cubicBezTo>
                <a:cubicBezTo>
                  <a:pt x="292757" y="1472868"/>
                  <a:pt x="133890" y="1363489"/>
                  <a:pt x="249382" y="1450109"/>
                </a:cubicBezTo>
                <a:cubicBezTo>
                  <a:pt x="258263" y="1456770"/>
                  <a:pt x="268563" y="1461475"/>
                  <a:pt x="277091" y="1468582"/>
                </a:cubicBezTo>
                <a:cubicBezTo>
                  <a:pt x="287126" y="1476944"/>
                  <a:pt x="293382" y="1489948"/>
                  <a:pt x="304800" y="1496291"/>
                </a:cubicBezTo>
                <a:cubicBezTo>
                  <a:pt x="321821" y="1505747"/>
                  <a:pt x="360218" y="1514763"/>
                  <a:pt x="360218" y="1514763"/>
                </a:cubicBezTo>
                <a:cubicBezTo>
                  <a:pt x="431251" y="1562119"/>
                  <a:pt x="334245" y="1502527"/>
                  <a:pt x="434109" y="1542473"/>
                </a:cubicBezTo>
                <a:cubicBezTo>
                  <a:pt x="450777" y="1549140"/>
                  <a:pt x="464598" y="1561464"/>
                  <a:pt x="480291" y="1570182"/>
                </a:cubicBezTo>
                <a:cubicBezTo>
                  <a:pt x="503082" y="1582843"/>
                  <a:pt x="564400" y="1610981"/>
                  <a:pt x="581891" y="1616363"/>
                </a:cubicBezTo>
                <a:cubicBezTo>
                  <a:pt x="599790" y="1621871"/>
                  <a:pt x="618945" y="1621927"/>
                  <a:pt x="637309" y="1625600"/>
                </a:cubicBezTo>
                <a:cubicBezTo>
                  <a:pt x="649757" y="1628090"/>
                  <a:pt x="661863" y="1632082"/>
                  <a:pt x="674255" y="1634836"/>
                </a:cubicBezTo>
                <a:cubicBezTo>
                  <a:pt x="712999" y="1643446"/>
                  <a:pt x="735730" y="1646622"/>
                  <a:pt x="775855" y="1653309"/>
                </a:cubicBezTo>
                <a:cubicBezTo>
                  <a:pt x="791249" y="1659467"/>
                  <a:pt x="806041" y="1667420"/>
                  <a:pt x="822037" y="1671782"/>
                </a:cubicBezTo>
                <a:cubicBezTo>
                  <a:pt x="840105" y="1676710"/>
                  <a:pt x="858731" y="1680647"/>
                  <a:pt x="877455" y="1681018"/>
                </a:cubicBezTo>
                <a:lnTo>
                  <a:pt x="1754909" y="1690254"/>
                </a:lnTo>
                <a:cubicBezTo>
                  <a:pt x="1767224" y="1693333"/>
                  <a:pt x="1780833" y="1693193"/>
                  <a:pt x="1791855" y="1699491"/>
                </a:cubicBezTo>
                <a:cubicBezTo>
                  <a:pt x="1888711" y="1754838"/>
                  <a:pt x="1760764" y="1707601"/>
                  <a:pt x="1847273" y="1736436"/>
                </a:cubicBezTo>
                <a:cubicBezTo>
                  <a:pt x="1914269" y="1803432"/>
                  <a:pt x="1835145" y="1717031"/>
                  <a:pt x="1893455" y="1810327"/>
                </a:cubicBezTo>
                <a:cubicBezTo>
                  <a:pt x="1900378" y="1821404"/>
                  <a:pt x="1913572" y="1827407"/>
                  <a:pt x="1921164" y="1838036"/>
                </a:cubicBezTo>
                <a:cubicBezTo>
                  <a:pt x="1929167" y="1849240"/>
                  <a:pt x="1932806" y="1863027"/>
                  <a:pt x="1939637" y="1874982"/>
                </a:cubicBezTo>
                <a:cubicBezTo>
                  <a:pt x="1945144" y="1884620"/>
                  <a:pt x="1953601" y="1892547"/>
                  <a:pt x="1958109" y="1902691"/>
                </a:cubicBezTo>
                <a:cubicBezTo>
                  <a:pt x="1966017" y="1920485"/>
                  <a:pt x="1970424" y="1939636"/>
                  <a:pt x="1976582" y="1958109"/>
                </a:cubicBezTo>
                <a:lnTo>
                  <a:pt x="1985818" y="1985818"/>
                </a:lnTo>
                <a:cubicBezTo>
                  <a:pt x="1988897" y="1995054"/>
                  <a:pt x="1992694" y="2004082"/>
                  <a:pt x="1995055" y="2013527"/>
                </a:cubicBezTo>
                <a:cubicBezTo>
                  <a:pt x="1995658" y="2015940"/>
                  <a:pt x="2008709" y="2072159"/>
                  <a:pt x="2013527" y="2078182"/>
                </a:cubicBezTo>
                <a:cubicBezTo>
                  <a:pt x="2020462" y="2086850"/>
                  <a:pt x="2032000" y="2090497"/>
                  <a:pt x="2041237" y="2096654"/>
                </a:cubicBezTo>
                <a:cubicBezTo>
                  <a:pt x="2044316" y="2087418"/>
                  <a:pt x="2043589" y="2075829"/>
                  <a:pt x="2050473" y="2068945"/>
                </a:cubicBezTo>
                <a:cubicBezTo>
                  <a:pt x="2065854" y="2053564"/>
                  <a:pt x="2113276" y="2034376"/>
                  <a:pt x="2133600" y="2022763"/>
                </a:cubicBezTo>
                <a:cubicBezTo>
                  <a:pt x="2143238" y="2017256"/>
                  <a:pt x="2151564" y="2009607"/>
                  <a:pt x="2161309" y="2004291"/>
                </a:cubicBezTo>
                <a:cubicBezTo>
                  <a:pt x="2185484" y="1991105"/>
                  <a:pt x="2212287" y="1982620"/>
                  <a:pt x="2235200" y="1967345"/>
                </a:cubicBezTo>
                <a:cubicBezTo>
                  <a:pt x="2244436" y="1961188"/>
                  <a:pt x="2253876" y="1955325"/>
                  <a:pt x="2262909" y="1948873"/>
                </a:cubicBezTo>
                <a:cubicBezTo>
                  <a:pt x="2275436" y="1939925"/>
                  <a:pt x="2286801" y="1929322"/>
                  <a:pt x="2299855" y="1921163"/>
                </a:cubicBezTo>
                <a:cubicBezTo>
                  <a:pt x="2311531" y="1913866"/>
                  <a:pt x="2324485" y="1908848"/>
                  <a:pt x="2336800" y="1902691"/>
                </a:cubicBezTo>
                <a:cubicBezTo>
                  <a:pt x="2340134" y="1897690"/>
                  <a:pt x="2373764" y="1843322"/>
                  <a:pt x="2382982" y="1847273"/>
                </a:cubicBezTo>
                <a:cubicBezTo>
                  <a:pt x="2403388" y="1856019"/>
                  <a:pt x="2412906" y="1881629"/>
                  <a:pt x="2419927" y="1902691"/>
                </a:cubicBezTo>
                <a:cubicBezTo>
                  <a:pt x="2441042" y="1966030"/>
                  <a:pt x="2416108" y="1887416"/>
                  <a:pt x="2438400" y="1976582"/>
                </a:cubicBezTo>
                <a:cubicBezTo>
                  <a:pt x="2440761" y="1986027"/>
                  <a:pt x="2444962" y="1994930"/>
                  <a:pt x="2447637" y="2004291"/>
                </a:cubicBezTo>
                <a:cubicBezTo>
                  <a:pt x="2470840" y="2085501"/>
                  <a:pt x="2443957" y="2002488"/>
                  <a:pt x="2466109" y="2068945"/>
                </a:cubicBezTo>
                <a:cubicBezTo>
                  <a:pt x="2475345" y="2016606"/>
                  <a:pt x="2474451" y="1961421"/>
                  <a:pt x="2493818" y="1911927"/>
                </a:cubicBezTo>
                <a:cubicBezTo>
                  <a:pt x="2506744" y="1878895"/>
                  <a:pt x="2604072" y="1820146"/>
                  <a:pt x="2623127" y="1801091"/>
                </a:cubicBezTo>
                <a:cubicBezTo>
                  <a:pt x="2648035" y="1776183"/>
                  <a:pt x="2711263" y="1721408"/>
                  <a:pt x="2724727" y="1681018"/>
                </a:cubicBezTo>
                <a:cubicBezTo>
                  <a:pt x="2748165" y="1610707"/>
                  <a:pt x="2739381" y="1644694"/>
                  <a:pt x="2752437" y="1579418"/>
                </a:cubicBezTo>
                <a:cubicBezTo>
                  <a:pt x="2748147" y="1545104"/>
                  <a:pt x="2754141" y="1503555"/>
                  <a:pt x="2724727" y="1477818"/>
                </a:cubicBezTo>
                <a:cubicBezTo>
                  <a:pt x="2708019" y="1463198"/>
                  <a:pt x="2669309" y="1440873"/>
                  <a:pt x="2669309" y="1440873"/>
                </a:cubicBezTo>
                <a:cubicBezTo>
                  <a:pt x="2663152" y="1425479"/>
                  <a:pt x="2658889" y="1409184"/>
                  <a:pt x="2650837" y="1394691"/>
                </a:cubicBezTo>
                <a:cubicBezTo>
                  <a:pt x="2604238" y="1310812"/>
                  <a:pt x="2636247" y="1397106"/>
                  <a:pt x="2613891" y="1330036"/>
                </a:cubicBezTo>
                <a:cubicBezTo>
                  <a:pt x="2620049" y="1283854"/>
                  <a:pt x="2619565" y="1236289"/>
                  <a:pt x="2632364" y="1191491"/>
                </a:cubicBezTo>
                <a:cubicBezTo>
                  <a:pt x="2636716" y="1176259"/>
                  <a:pt x="2694091" y="1103160"/>
                  <a:pt x="2706255" y="1089891"/>
                </a:cubicBezTo>
                <a:cubicBezTo>
                  <a:pt x="2726850" y="1067424"/>
                  <a:pt x="2744774" y="1040917"/>
                  <a:pt x="2770909" y="1025236"/>
                </a:cubicBezTo>
                <a:cubicBezTo>
                  <a:pt x="2772972" y="1023998"/>
                  <a:pt x="2835321" y="987585"/>
                  <a:pt x="2844800" y="979054"/>
                </a:cubicBezTo>
                <a:cubicBezTo>
                  <a:pt x="2867455" y="958665"/>
                  <a:pt x="2885072" y="932687"/>
                  <a:pt x="2909455" y="914400"/>
                </a:cubicBezTo>
                <a:cubicBezTo>
                  <a:pt x="2921770" y="905164"/>
                  <a:pt x="2934712" y="896709"/>
                  <a:pt x="2946400" y="886691"/>
                </a:cubicBezTo>
                <a:cubicBezTo>
                  <a:pt x="2956318" y="878190"/>
                  <a:pt x="2963480" y="866574"/>
                  <a:pt x="2974109" y="858982"/>
                </a:cubicBezTo>
                <a:cubicBezTo>
                  <a:pt x="2985313" y="850979"/>
                  <a:pt x="2999851" y="848512"/>
                  <a:pt x="3011055" y="840509"/>
                </a:cubicBezTo>
                <a:cubicBezTo>
                  <a:pt x="3021684" y="832917"/>
                  <a:pt x="3028453" y="820819"/>
                  <a:pt x="3038764" y="812800"/>
                </a:cubicBezTo>
                <a:cubicBezTo>
                  <a:pt x="3086404" y="775746"/>
                  <a:pt x="3080083" y="780554"/>
                  <a:pt x="3121891" y="766618"/>
                </a:cubicBezTo>
                <a:cubicBezTo>
                  <a:pt x="3128049" y="757382"/>
                  <a:pt x="3132515" y="746758"/>
                  <a:pt x="3140364" y="738909"/>
                </a:cubicBezTo>
                <a:cubicBezTo>
                  <a:pt x="3148213" y="731060"/>
                  <a:pt x="3161915" y="729672"/>
                  <a:pt x="3168073" y="720436"/>
                </a:cubicBezTo>
                <a:cubicBezTo>
                  <a:pt x="3175114" y="709874"/>
                  <a:pt x="3171011" y="694512"/>
                  <a:pt x="3177309" y="683491"/>
                </a:cubicBezTo>
                <a:cubicBezTo>
                  <a:pt x="3183790" y="672150"/>
                  <a:pt x="3196999" y="666093"/>
                  <a:pt x="3205018" y="655782"/>
                </a:cubicBezTo>
                <a:cubicBezTo>
                  <a:pt x="3218649" y="638257"/>
                  <a:pt x="3241964" y="600363"/>
                  <a:pt x="3241964" y="600363"/>
                </a:cubicBezTo>
                <a:cubicBezTo>
                  <a:pt x="3245043" y="591127"/>
                  <a:pt x="3245800" y="580755"/>
                  <a:pt x="3251200" y="572654"/>
                </a:cubicBezTo>
                <a:cubicBezTo>
                  <a:pt x="3258446" y="561786"/>
                  <a:pt x="3275320" y="557505"/>
                  <a:pt x="3278909" y="544945"/>
                </a:cubicBezTo>
                <a:cubicBezTo>
                  <a:pt x="3282396" y="532739"/>
                  <a:pt x="3273160" y="520206"/>
                  <a:pt x="3269673" y="508000"/>
                </a:cubicBezTo>
                <a:cubicBezTo>
                  <a:pt x="3263663" y="486965"/>
                  <a:pt x="3258157" y="468775"/>
                  <a:pt x="3241964" y="452582"/>
                </a:cubicBezTo>
                <a:cubicBezTo>
                  <a:pt x="3234115" y="444733"/>
                  <a:pt x="3223491" y="440267"/>
                  <a:pt x="3214255" y="434109"/>
                </a:cubicBezTo>
                <a:cubicBezTo>
                  <a:pt x="3196272" y="380164"/>
                  <a:pt x="3219088" y="429707"/>
                  <a:pt x="3177309" y="387927"/>
                </a:cubicBezTo>
                <a:cubicBezTo>
                  <a:pt x="3115736" y="326353"/>
                  <a:pt x="3205018" y="391005"/>
                  <a:pt x="3131127" y="341745"/>
                </a:cubicBezTo>
                <a:cubicBezTo>
                  <a:pt x="3124970" y="332509"/>
                  <a:pt x="3121009" y="321346"/>
                  <a:pt x="3112655" y="314036"/>
                </a:cubicBezTo>
                <a:cubicBezTo>
                  <a:pt x="3095947" y="299416"/>
                  <a:pt x="3075710" y="289406"/>
                  <a:pt x="3057237" y="277091"/>
                </a:cubicBezTo>
                <a:cubicBezTo>
                  <a:pt x="3021427" y="253218"/>
                  <a:pt x="3040058" y="262128"/>
                  <a:pt x="3001818" y="249382"/>
                </a:cubicBezTo>
                <a:cubicBezTo>
                  <a:pt x="2992582" y="240146"/>
                  <a:pt x="2984977" y="228919"/>
                  <a:pt x="2974109" y="221673"/>
                </a:cubicBezTo>
                <a:cubicBezTo>
                  <a:pt x="2966008" y="216272"/>
                  <a:pt x="2955845" y="214797"/>
                  <a:pt x="2946400" y="212436"/>
                </a:cubicBezTo>
                <a:cubicBezTo>
                  <a:pt x="2893627" y="199243"/>
                  <a:pt x="2910712" y="208195"/>
                  <a:pt x="2863273" y="193963"/>
                </a:cubicBezTo>
                <a:cubicBezTo>
                  <a:pt x="2844622" y="188368"/>
                  <a:pt x="2807855" y="175491"/>
                  <a:pt x="2807855" y="175491"/>
                </a:cubicBezTo>
                <a:cubicBezTo>
                  <a:pt x="2762240" y="145081"/>
                  <a:pt x="2797881" y="163761"/>
                  <a:pt x="2733964" y="147782"/>
                </a:cubicBezTo>
                <a:cubicBezTo>
                  <a:pt x="2724519" y="145421"/>
                  <a:pt x="2714963" y="142899"/>
                  <a:pt x="2706255" y="138545"/>
                </a:cubicBezTo>
                <a:cubicBezTo>
                  <a:pt x="2696326" y="133581"/>
                  <a:pt x="2689255" y="122994"/>
                  <a:pt x="2678546" y="120073"/>
                </a:cubicBezTo>
                <a:cubicBezTo>
                  <a:pt x="2654599" y="113542"/>
                  <a:pt x="2629228" y="114346"/>
                  <a:pt x="2604655" y="110836"/>
                </a:cubicBezTo>
                <a:cubicBezTo>
                  <a:pt x="2586116" y="108187"/>
                  <a:pt x="2567710" y="104679"/>
                  <a:pt x="2549237" y="101600"/>
                </a:cubicBezTo>
                <a:cubicBezTo>
                  <a:pt x="2540000" y="98521"/>
                  <a:pt x="2531182" y="93622"/>
                  <a:pt x="2521527" y="92363"/>
                </a:cubicBezTo>
                <a:cubicBezTo>
                  <a:pt x="2460164" y="84359"/>
                  <a:pt x="2336800" y="73891"/>
                  <a:pt x="2336800" y="73891"/>
                </a:cubicBezTo>
                <a:cubicBezTo>
                  <a:pt x="2324485" y="70812"/>
                  <a:pt x="2311523" y="69654"/>
                  <a:pt x="2299855" y="64654"/>
                </a:cubicBezTo>
                <a:cubicBezTo>
                  <a:pt x="2259243" y="47249"/>
                  <a:pt x="2286889" y="44020"/>
                  <a:pt x="2244437" y="36945"/>
                </a:cubicBezTo>
                <a:cubicBezTo>
                  <a:pt x="2216937" y="32362"/>
                  <a:pt x="2189018" y="30788"/>
                  <a:pt x="2161309" y="27709"/>
                </a:cubicBezTo>
                <a:cubicBezTo>
                  <a:pt x="2147299" y="18369"/>
                  <a:pt x="2125012" y="0"/>
                  <a:pt x="2105891" y="0"/>
                </a:cubicBezTo>
                <a:cubicBezTo>
                  <a:pt x="2038088" y="0"/>
                  <a:pt x="1902691" y="9236"/>
                  <a:pt x="1902691" y="923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203575" y="292417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Україна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0350"/>
            <a:ext cx="324167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Англія, Франція, США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Збереження існуючих кордонів, визначених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Версальсько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– Вашингтонськими домовленостями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6" idx="2"/>
            <a:endCxn id="4" idx="24"/>
          </p:cNvCxnSpPr>
          <p:nvPr/>
        </p:nvCxnSpPr>
        <p:spPr>
          <a:xfrm>
            <a:off x="1871663" y="1989138"/>
            <a:ext cx="1139825" cy="744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0825" y="3860800"/>
            <a:ext cx="2376488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Німеччина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Україна як сировинна база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2627313" y="3860800"/>
            <a:ext cx="865187" cy="1189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084888" y="1844675"/>
            <a:ext cx="2663825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СРСР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Об»єднання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всіх українських земель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Прямая со стрелкой 13"/>
          <p:cNvCxnSpPr>
            <a:stCxn id="12" idx="1"/>
            <a:endCxn id="4" idx="89"/>
          </p:cNvCxnSpPr>
          <p:nvPr/>
        </p:nvCxnSpPr>
        <p:spPr>
          <a:xfrm flipH="1" flipV="1">
            <a:off x="5237163" y="3057525"/>
            <a:ext cx="847725" cy="11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3492500" y="4724400"/>
            <a:ext cx="5327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ourier New" pitchFamily="49" charset="0"/>
                <a:cs typeface="Courier New" pitchFamily="49" charset="0"/>
              </a:rPr>
              <a:t>Драматизм ситуації полягав у тому, що український народ самостійно не міг вирішити власну долю. Все залежало від великих держав та співвідношення сил.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2048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Яким був зміст радянсько – німецьких договорів  1939 року?</a:t>
            </a:r>
          </a:p>
          <a:p>
            <a:r>
              <a:rPr lang="ru-RU" smtClean="0">
                <a:hlinkClick r:id="rId2" action="ppaction://hlinksldjump"/>
              </a:rPr>
              <a:t>Які територіальні зміни відбулися у складі СРСР протягом 1939 – 1941 років?</a:t>
            </a:r>
            <a:endParaRPr lang="ru-RU" smtClean="0"/>
          </a:p>
          <a:p>
            <a:r>
              <a:rPr lang="ru-RU" smtClean="0"/>
              <a:t>Якими були геополітичні плани СРСР та Німеччини щодо України?</a:t>
            </a:r>
          </a:p>
          <a:p>
            <a:r>
              <a:rPr lang="ru-RU" smtClean="0"/>
              <a:t>Які причини нападу Німеччини на СРСР?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Початок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Сили та засоби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Війська Червоної Армії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Німецька група армій «Південь»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солдати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1412136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1508500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Гармати і міномети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25658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16008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танки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8069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1144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літаки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4696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1829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2" name="TextBox 4"/>
          <p:cNvSpPr txBox="1">
            <a:spLocks noChangeArrowheads="1"/>
          </p:cNvSpPr>
          <p:nvPr/>
        </p:nvSpPr>
        <p:spPr bwMode="auto">
          <a:xfrm>
            <a:off x="468313" y="400526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Порівняйте дані таблиці та зробіть висновки?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Які результати могло мати таке співвідношення сил?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371</TotalTime>
  <Words>449</Words>
  <Application>Microsoft Office PowerPoint</Application>
  <PresentationFormat>Экран (4:3)</PresentationFormat>
  <Paragraphs>78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50</cp:revision>
  <dcterms:modified xsi:type="dcterms:W3CDTF">2012-04-22T18:05:24Z</dcterms:modified>
</cp:coreProperties>
</file>