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11.03.2012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11.03.2012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11.03.2012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11.03.2012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11.03.2012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11.03.2012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11.03.2012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11.03.2012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11.03.2012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11.03.2012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рисунк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11.03.2012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11.03.2012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Фотоефект і його закони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Рівняння Ейнштейна для фотоефекту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/>
          <a:lstStyle/>
          <a:p>
            <a:r>
              <a:rPr lang="uk-UA" dirty="0" smtClean="0"/>
              <a:t>Фотон – елементарна частинка, яка володіє енергією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143116"/>
            <a:ext cx="1473406" cy="595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928934"/>
            <a:ext cx="3530988" cy="143510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4929198"/>
            <a:ext cx="1658947" cy="75406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Вчення про кванти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Максвел – світло електромагнітна хвиля певного діапазону.</a:t>
            </a:r>
          </a:p>
          <a:p>
            <a:r>
              <a:rPr lang="uk-UA" dirty="0" err="1" smtClean="0"/>
              <a:t>Л</a:t>
            </a:r>
            <a:r>
              <a:rPr lang="uk-UA" dirty="0" err="1" smtClean="0"/>
              <a:t>е</a:t>
            </a:r>
            <a:r>
              <a:rPr lang="uk-UA" dirty="0" err="1" smtClean="0"/>
              <a:t>бєдєв</a:t>
            </a:r>
            <a:r>
              <a:rPr lang="uk-UA" dirty="0" smtClean="0"/>
              <a:t> </a:t>
            </a:r>
            <a:r>
              <a:rPr lang="uk-UA" dirty="0" smtClean="0"/>
              <a:t>– світло чинить тиск.</a:t>
            </a:r>
          </a:p>
          <a:p>
            <a:r>
              <a:rPr lang="uk-UA" dirty="0" smtClean="0"/>
              <a:t>Дисперсія? Спектр випромінювання?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Гіпотеза Планка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Світло випромінюється не </a:t>
            </a:r>
            <a:r>
              <a:rPr lang="uk-UA" dirty="0" err="1" smtClean="0"/>
              <a:t>неперервно</a:t>
            </a:r>
            <a:r>
              <a:rPr lang="uk-UA" dirty="0" smtClean="0"/>
              <a:t> а певними порціями – квантами.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000372"/>
            <a:ext cx="1394030" cy="59531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4357694"/>
            <a:ext cx="3670575" cy="61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Фотоефект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Явище виривання електронів з поверхні металу.</a:t>
            </a:r>
          </a:p>
          <a:p>
            <a:r>
              <a:rPr lang="uk-UA" dirty="0" smtClean="0"/>
              <a:t>Явище збільшення концентрації електронів  металі.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Столєтов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3900486" cy="4525963"/>
          </a:xfrm>
        </p:spPr>
        <p:txBody>
          <a:bodyPr/>
          <a:lstStyle/>
          <a:p>
            <a:r>
              <a:rPr lang="uk-UA" dirty="0" smtClean="0"/>
              <a:t>При зміні полярності струм припинявся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643050"/>
            <a:ext cx="4400572" cy="445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Столєтов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3767921" cy="433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2447" y="1285860"/>
            <a:ext cx="4801553" cy="370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5643578"/>
            <a:ext cx="142876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5500702"/>
            <a:ext cx="2173984" cy="81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5429264"/>
            <a:ext cx="1829402" cy="83026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 закон фотоефекту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525963"/>
          </a:xfrm>
        </p:spPr>
        <p:txBody>
          <a:bodyPr/>
          <a:lstStyle/>
          <a:p>
            <a:r>
              <a:rPr lang="uk-UA" dirty="0" smtClean="0"/>
              <a:t>Кількість електронів, що вириваються з поверхні металу за одиницю часу, пропорційна інтенсивності світла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928802"/>
            <a:ext cx="3954529" cy="3270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ІІ закон фотоефекту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uk-UA" dirty="0" smtClean="0"/>
              <a:t>Кінетична енергія фотоелектронів не залежить від інтенсивності світлового потоку а залежить від частоти випромінювання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5197" y="1428736"/>
            <a:ext cx="4908803" cy="3175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5143512"/>
            <a:ext cx="1829402" cy="83026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ІІІ закон фотоефекту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525963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Червона межа фотоефекту – мінімальна частота (максимальна довжина хвилі) при якій ще можливий фотоефект</a:t>
            </a:r>
          </a:p>
          <a:p>
            <a:r>
              <a:rPr lang="uk-UA" dirty="0" smtClean="0"/>
              <a:t>Червона межа фотоефекту залежить лише від речовини металу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643050"/>
            <a:ext cx="4502174" cy="325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133</Words>
  <PresentationFormat>Екран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1" baseType="lpstr">
      <vt:lpstr>Тема Office</vt:lpstr>
      <vt:lpstr>Фотоефект і його закони</vt:lpstr>
      <vt:lpstr>Вчення про кванти</vt:lpstr>
      <vt:lpstr>Гіпотеза Планка</vt:lpstr>
      <vt:lpstr>Фотоефект</vt:lpstr>
      <vt:lpstr>Столєтов</vt:lpstr>
      <vt:lpstr>Столєтов</vt:lpstr>
      <vt:lpstr>І закон фотоефекту</vt:lpstr>
      <vt:lpstr>ІІ закон фотоефекту</vt:lpstr>
      <vt:lpstr>ІІІ закон фотоефекту</vt:lpstr>
      <vt:lpstr>Рівняння Ейнштейна для фотоефекту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Фотоефект і його закони</dc:title>
  <cp:lastModifiedBy>User</cp:lastModifiedBy>
  <cp:revision>10</cp:revision>
  <dcterms:modified xsi:type="dcterms:W3CDTF">2012-03-11T18:18:43Z</dcterms:modified>
</cp:coreProperties>
</file>