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22.02.2012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Дифракція світла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Дифракція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uk-UA" dirty="0" smtClean="0"/>
              <a:t>Огинання світлом перешкод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357430"/>
            <a:ext cx="48768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Дифракція світла на щілині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857628"/>
            <a:ext cx="3529863" cy="264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4608491" cy="264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Дифракція світла (перешкода)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643314"/>
            <a:ext cx="28194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560840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Гюйгенса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Кожна точка фронту хвиль є джерелом вторинних хвиль</a:t>
            </a:r>
          </a:p>
          <a:p>
            <a:r>
              <a:rPr lang="uk-UA" dirty="0" smtClean="0"/>
              <a:t>Обвідна вторинних хвиль є фронтом хвилі в наступний момент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928802"/>
            <a:ext cx="3441225" cy="322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Дифракційна </a:t>
            </a:r>
            <a:r>
              <a:rPr lang="uk-UA" dirty="0" err="1" smtClean="0"/>
              <a:t>гратка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Оптичний прилад, який слугує для розкладання світла на спектр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000372"/>
            <a:ext cx="4317429" cy="346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Період дифракційної </a:t>
            </a:r>
            <a:r>
              <a:rPr lang="uk-UA" dirty="0" err="1" smtClean="0"/>
              <a:t>гратки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5180432" cy="12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000240"/>
            <a:ext cx="1626852" cy="118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357694"/>
            <a:ext cx="2044735" cy="7461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360995" cy="523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Формула дифракційної </a:t>
            </a:r>
            <a:r>
              <a:rPr lang="uk-UA" dirty="0" err="1" smtClean="0"/>
              <a:t>гратки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uk-UA" dirty="0" smtClean="0"/>
              <a:t> – порядок дифракційного максимуму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786190"/>
            <a:ext cx="4691053" cy="60801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PresentationFormat>Екран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Дифракція світла</vt:lpstr>
      <vt:lpstr>Дифракція </vt:lpstr>
      <vt:lpstr>Дифракція світла на щілині</vt:lpstr>
      <vt:lpstr>Дифракція світла (перешкода)</vt:lpstr>
      <vt:lpstr>Принцип Гюйгенса</vt:lpstr>
      <vt:lpstr>Дифракційна гратка</vt:lpstr>
      <vt:lpstr>Період дифракційної гратки</vt:lpstr>
      <vt:lpstr>Слайд 8</vt:lpstr>
      <vt:lpstr>Формула дифракційної гратки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Дифракція світла</dc:title>
  <cp:lastModifiedBy>User</cp:lastModifiedBy>
  <cp:revision>10</cp:revision>
  <dcterms:modified xsi:type="dcterms:W3CDTF">2012-02-21T22:23:03Z</dcterms:modified>
</cp:coreProperties>
</file>