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1785926"/>
            <a:ext cx="8286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</a:rPr>
              <a:t>Інтерференція світла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Інтерференційний мінімум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786190"/>
            <a:ext cx="4186238" cy="2339973"/>
          </a:xfrm>
        </p:spPr>
        <p:txBody>
          <a:bodyPr/>
          <a:lstStyle/>
          <a:p>
            <a:r>
              <a:rPr lang="uk-UA" dirty="0" smtClean="0"/>
              <a:t>В різницю ходу вкладається непарне число півхвиль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715140" cy="20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187950" y="4214813"/>
          <a:ext cx="2708275" cy="1036637"/>
        </p:xfrm>
        <a:graphic>
          <a:graphicData uri="http://schemas.openxmlformats.org/presentationml/2006/ole">
            <p:oleObj spid="_x0000_s10243" name="Формула" r:id="rId4" imgW="10285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Хвильова теорія </a:t>
            </a:r>
            <a:r>
              <a:rPr lang="uk-UA" dirty="0" err="1" smtClean="0"/>
              <a:t>Гюйгенса-Френеля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uk-UA" dirty="0" smtClean="0"/>
              <a:t>Світло – електромагнітні хвилі видимого діапазону (частота від 3</a:t>
            </a:r>
            <a:r>
              <a:rPr lang="uk-UA" dirty="0" smtClean="0">
                <a:sym typeface="Symbol"/>
              </a:rPr>
              <a:t>10</a:t>
            </a:r>
            <a:r>
              <a:rPr lang="uk-UA" baseline="30000" dirty="0" smtClean="0">
                <a:sym typeface="Symbol"/>
              </a:rPr>
              <a:t>9 </a:t>
            </a:r>
            <a:r>
              <a:rPr lang="uk-UA" dirty="0" smtClean="0">
                <a:sym typeface="Symbol"/>
              </a:rPr>
              <a:t>Гц до </a:t>
            </a:r>
            <a:r>
              <a:rPr lang="uk-UA" dirty="0" smtClean="0"/>
              <a:t>3</a:t>
            </a:r>
            <a:r>
              <a:rPr lang="uk-UA" dirty="0" smtClean="0">
                <a:sym typeface="Symbol"/>
              </a:rPr>
              <a:t></a:t>
            </a:r>
            <a:r>
              <a:rPr lang="uk-UA" baseline="30000" dirty="0" smtClean="0">
                <a:sym typeface="Symbol"/>
              </a:rPr>
              <a:t>19 </a:t>
            </a:r>
            <a:r>
              <a:rPr lang="uk-UA" dirty="0" smtClean="0">
                <a:sym typeface="Symbol"/>
              </a:rPr>
              <a:t>Гц).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4191009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Швидкість світла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uk-UA" dirty="0" smtClean="0"/>
              <a:t>О. </a:t>
            </a:r>
            <a:r>
              <a:rPr lang="uk-UA" dirty="0" err="1" smtClean="0"/>
              <a:t>Ремер</a:t>
            </a:r>
            <a:r>
              <a:rPr lang="uk-UA" dirty="0" smtClean="0"/>
              <a:t> в 1676 р.</a:t>
            </a:r>
          </a:p>
          <a:p>
            <a:r>
              <a:rPr lang="uk-UA" dirty="0" smtClean="0"/>
              <a:t>Запізнення затемнення </a:t>
            </a:r>
            <a:r>
              <a:rPr lang="uk-UA" dirty="0" err="1" smtClean="0"/>
              <a:t>Іо</a:t>
            </a:r>
            <a:r>
              <a:rPr lang="uk-UA" dirty="0" smtClean="0"/>
              <a:t> на 22 хвилини</a:t>
            </a:r>
          </a:p>
          <a:p>
            <a:r>
              <a:rPr lang="uk-UA" dirty="0" smtClean="0"/>
              <a:t>215 000 км/с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4234639" cy="293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Швидкість світла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uk-UA" dirty="0" smtClean="0"/>
              <a:t>А. </a:t>
            </a:r>
            <a:r>
              <a:rPr lang="uk-UA" dirty="0" err="1" smtClean="0"/>
              <a:t>Майкельсон</a:t>
            </a:r>
            <a:r>
              <a:rPr lang="uk-UA" dirty="0" smtClean="0"/>
              <a:t> в 1881 р.</a:t>
            </a:r>
          </a:p>
          <a:p>
            <a:r>
              <a:rPr lang="uk-UA" dirty="0" smtClean="0"/>
              <a:t>Обертання восьмигранної скляної призми</a:t>
            </a:r>
          </a:p>
          <a:p>
            <a:r>
              <a:rPr lang="uk-UA" dirty="0" smtClean="0"/>
              <a:t>300 000 км/с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928802"/>
            <a:ext cx="4838431" cy="337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Абсолютний показник </a:t>
            </a:r>
            <a:br>
              <a:rPr lang="uk-UA" dirty="0" smtClean="0"/>
            </a:br>
            <a:r>
              <a:rPr lang="uk-UA" dirty="0" smtClean="0"/>
              <a:t>заломлення середовища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r>
              <a:rPr lang="uk-UA" dirty="0" smtClean="0"/>
              <a:t>Швидкість світла в різних середовищах </a:t>
            </a:r>
            <a:r>
              <a:rPr lang="uk-UA" dirty="0" err="1" smtClean="0"/>
              <a:t>–різна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876"/>
            <a:ext cx="1047756" cy="76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Інтерференція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uk-UA" dirty="0" smtClean="0"/>
              <a:t>Характерна ознака хвильових процесів будь-якої природи</a:t>
            </a:r>
            <a:endParaRPr lang="ru-RU" dirty="0"/>
          </a:p>
        </p:txBody>
      </p:sp>
      <p:pic>
        <p:nvPicPr>
          <p:cNvPr id="6147" name="Picture 3" descr="D:\ЗАВАНТАЖЕННЯ\Two_sources_interferenc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857628"/>
            <a:ext cx="2381260" cy="238126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Когерентність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uk-UA" dirty="0" smtClean="0"/>
              <a:t>Когерентні хвилі – це хвилі однакової частоти та постійної різниці фаз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57562"/>
            <a:ext cx="4914732" cy="28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Різниця ходу хвиль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786214" cy="425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3784479" cy="32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Інтерференційний максимум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571876"/>
            <a:ext cx="4257676" cy="2554287"/>
          </a:xfrm>
        </p:spPr>
        <p:txBody>
          <a:bodyPr/>
          <a:lstStyle/>
          <a:p>
            <a:r>
              <a:rPr lang="uk-UA" dirty="0" smtClean="0"/>
              <a:t>В різницю ходу вкладається парне число півхвиль (ціле число хвиль)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8359316" cy="228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Об'єкт 6"/>
          <p:cNvGraphicFramePr>
            <a:graphicFrameLocks noChangeAspect="1"/>
          </p:cNvGraphicFramePr>
          <p:nvPr/>
        </p:nvGraphicFramePr>
        <p:xfrm>
          <a:off x="5572132" y="4214818"/>
          <a:ext cx="1939523" cy="1036642"/>
        </p:xfrm>
        <a:graphic>
          <a:graphicData uri="http://schemas.openxmlformats.org/presentationml/2006/ole">
            <p:oleObj spid="_x0000_s9220" name="Формула" r:id="rId4" imgW="7365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112</Words>
  <PresentationFormat>Екран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2" baseType="lpstr">
      <vt:lpstr>Тема Office</vt:lpstr>
      <vt:lpstr>Формула</vt:lpstr>
      <vt:lpstr>Слайд 1</vt:lpstr>
      <vt:lpstr>Хвильова теорія Гюйгенса-Френеля </vt:lpstr>
      <vt:lpstr>Швидкість світла</vt:lpstr>
      <vt:lpstr>Швидкість світла</vt:lpstr>
      <vt:lpstr>Абсолютний показник  заломлення середовища</vt:lpstr>
      <vt:lpstr>Інтерференція</vt:lpstr>
      <vt:lpstr>Когерентність</vt:lpstr>
      <vt:lpstr>Різниця ходу хвиль</vt:lpstr>
      <vt:lpstr>Інтерференційний максимум</vt:lpstr>
      <vt:lpstr>Інтерференційний мінімум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</cp:revision>
  <dcterms:modified xsi:type="dcterms:W3CDTF">2012-02-20T17:37:59Z</dcterms:modified>
</cp:coreProperties>
</file>