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88" r:id="rId7"/>
    <p:sldId id="296" r:id="rId8"/>
    <p:sldId id="289" r:id="rId9"/>
    <p:sldId id="291" r:id="rId10"/>
    <p:sldId id="292" r:id="rId11"/>
    <p:sldId id="294" r:id="rId12"/>
    <p:sldId id="290" r:id="rId13"/>
    <p:sldId id="297" r:id="rId14"/>
    <p:sldId id="287" r:id="rId15"/>
    <p:sldId id="286" r:id="rId16"/>
    <p:sldId id="295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03E3-888D-4A3D-AE3F-B8D0534862D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37B7-5DE5-45B5-B6AD-1E8D5B8A6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3241-DAA2-43F0-ABAE-9DD96DF2FAC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E8F-6718-4AA8-BE61-3B055A4E5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70E99-5CC0-435D-BADC-B5090D5BA68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AF76-256C-4D0C-B52A-930CD8CAB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4415-F8B1-47BE-A713-F29163FCF20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70D3B-EB25-4056-B54C-59F8E4BD8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A6D7-ACA3-4A22-AD34-B666D4C41EF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37BC-126A-4170-ABC8-037337999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FF40-689C-4CD3-AFB5-725C31613515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665A-CE7F-4708-AA62-3B89238BF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57CC-6801-4AC4-8E7A-6D8F0A92380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07F4-7517-4344-896C-E3CA57F08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0BFD-4DB4-448E-A4AC-35C9AC5ECE9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52B8-6FA9-4F41-8B48-4EDEBB36B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6FA4-1881-4B0F-AC46-1C5F899F3EF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4055-E298-4559-A0ED-106C7E61E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DD05-44E8-4C0E-A6FC-22BBBB69C2A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B9DF-3D7C-46D8-888D-21E25DD75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C7FB-D9CB-4770-9822-ED464003E79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6044-1FCF-4E93-811A-35B339796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5A11A5-FA59-4EB1-9459-BAC10D942F02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202985-399A-47F7-A0C8-AFE5B1618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Директорія УНР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662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Основні положення Декларації Директорії УНР ( 26.12.1918р)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Скасування Гетьманщини, звільнення всіх чиновників, призначених при  гетьмані. Відновлення 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Директорія – тимчасова верховна влада до скликання Конгресу трудового народу України.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Влада в УНР належить народу у формі трудових рад селян, робітників та інтелігенції, а експлуататорські класи позбавляються права голосу.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Скасування великих землеволодінь, передача землі селянам без викупу.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Проголошення 8 – годинного робочого дня та демократичних свобод.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Налагодження міжнародних відносин на засадах нейтралітету та мирного співіснування з усіма країнами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Інтервенція</a:t>
            </a:r>
            <a:r>
              <a:rPr lang="ru-RU" dirty="0"/>
              <a:t> </a:t>
            </a:r>
            <a:r>
              <a:rPr lang="ru-RU" dirty="0" err="1"/>
              <a:t>Антанти</a:t>
            </a:r>
            <a:r>
              <a:rPr lang="ru-RU" dirty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268413"/>
            <a:ext cx="527050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08625" y="1268413"/>
            <a:ext cx="3455988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</a:rPr>
              <a:t>Прочитайте уривок листа маршал Ф.</a:t>
            </a:r>
            <a:r>
              <a:rPr lang="uk-UA" dirty="0" err="1">
                <a:latin typeface="+mn-lt"/>
              </a:rPr>
              <a:t>Фоша</a:t>
            </a:r>
            <a:r>
              <a:rPr lang="uk-UA" dirty="0">
                <a:latin typeface="+mn-lt"/>
              </a:rPr>
              <a:t> до </a:t>
            </a:r>
            <a:r>
              <a:rPr lang="uk-UA" dirty="0" err="1">
                <a:latin typeface="+mn-lt"/>
              </a:rPr>
              <a:t>прем»єр</a:t>
            </a:r>
            <a:r>
              <a:rPr lang="uk-UA" dirty="0">
                <a:latin typeface="+mn-lt"/>
              </a:rPr>
              <a:t> – міністра Франції Ж.</a:t>
            </a:r>
            <a:r>
              <a:rPr lang="uk-UA" dirty="0" err="1">
                <a:latin typeface="+mn-lt"/>
              </a:rPr>
              <a:t>Клемансо</a:t>
            </a:r>
            <a:r>
              <a:rPr lang="uk-UA" dirty="0">
                <a:latin typeface="+mn-lt"/>
              </a:rPr>
              <a:t> ( с.192 ) та уривок з відповіді </a:t>
            </a:r>
            <a:r>
              <a:rPr lang="uk-UA" dirty="0" err="1">
                <a:latin typeface="+mn-lt"/>
              </a:rPr>
              <a:t>прдеставників</a:t>
            </a:r>
            <a:r>
              <a:rPr lang="uk-UA" dirty="0">
                <a:latin typeface="+mn-lt"/>
              </a:rPr>
              <a:t> Франції та </a:t>
            </a:r>
            <a:r>
              <a:rPr lang="uk-UA" dirty="0" err="1">
                <a:latin typeface="+mn-lt"/>
              </a:rPr>
              <a:t>Англіїт</a:t>
            </a:r>
            <a:r>
              <a:rPr lang="uk-UA" dirty="0">
                <a:latin typeface="+mn-lt"/>
              </a:rPr>
              <a:t> на пропозицію гетьманського уряду ( с. 192 )  і визначте: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Чому долю України вирішували країни Антанти?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+mn-lt"/>
              </a:rPr>
              <a:t>Яким вони бачили майбутнє України? </a:t>
            </a:r>
            <a:endParaRPr lang="ru-RU" dirty="0"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50" y="5229225"/>
            <a:ext cx="8928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16.11.1918р. флот Антанти увійшов у Чорне море і висадив війська – в Одесі ( 45тис.),  в Криму ( 10 тис.)</a:t>
            </a:r>
          </a:p>
          <a:p>
            <a:r>
              <a:rPr lang="uk-UA">
                <a:latin typeface="Franklin Gothic Book"/>
              </a:rPr>
              <a:t>За згодою Антанти у Криму було створено Військовий уряд Півдня Росії на чолі з Денікіним.</a:t>
            </a:r>
            <a:endParaRPr lang="ru-RU">
              <a:latin typeface="Franklin Gothic Book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63938" y="3573463"/>
            <a:ext cx="503237" cy="1008062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924300" y="3573463"/>
            <a:ext cx="719138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3492500" y="4076700"/>
            <a:ext cx="14287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Становище Директорії</a:t>
            </a:r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1882775" y="2087563"/>
            <a:ext cx="5233988" cy="3259137"/>
          </a:xfrm>
          <a:custGeom>
            <a:avLst/>
            <a:gdLst>
              <a:gd name="connsiteX0" fmla="*/ 2596464 w 5234231"/>
              <a:gd name="connsiteY0" fmla="*/ 46182 h 3259350"/>
              <a:gd name="connsiteX1" fmla="*/ 2550283 w 5234231"/>
              <a:gd name="connsiteY1" fmla="*/ 9237 h 3259350"/>
              <a:gd name="connsiteX2" fmla="*/ 2522573 w 5234231"/>
              <a:gd name="connsiteY2" fmla="*/ 0 h 3259350"/>
              <a:gd name="connsiteX3" fmla="*/ 2097701 w 5234231"/>
              <a:gd name="connsiteY3" fmla="*/ 9237 h 3259350"/>
              <a:gd name="connsiteX4" fmla="*/ 1996101 w 5234231"/>
              <a:gd name="connsiteY4" fmla="*/ 73891 h 3259350"/>
              <a:gd name="connsiteX5" fmla="*/ 1977628 w 5234231"/>
              <a:gd name="connsiteY5" fmla="*/ 101600 h 3259350"/>
              <a:gd name="connsiteX6" fmla="*/ 1968392 w 5234231"/>
              <a:gd name="connsiteY6" fmla="*/ 350982 h 3259350"/>
              <a:gd name="connsiteX7" fmla="*/ 1922210 w 5234231"/>
              <a:gd name="connsiteY7" fmla="*/ 378691 h 3259350"/>
              <a:gd name="connsiteX8" fmla="*/ 1857555 w 5234231"/>
              <a:gd name="connsiteY8" fmla="*/ 406400 h 3259350"/>
              <a:gd name="connsiteX9" fmla="*/ 1829846 w 5234231"/>
              <a:gd name="connsiteY9" fmla="*/ 434109 h 3259350"/>
              <a:gd name="connsiteX10" fmla="*/ 1783664 w 5234231"/>
              <a:gd name="connsiteY10" fmla="*/ 443346 h 3259350"/>
              <a:gd name="connsiteX11" fmla="*/ 1728246 w 5234231"/>
              <a:gd name="connsiteY11" fmla="*/ 461818 h 3259350"/>
              <a:gd name="connsiteX12" fmla="*/ 1672828 w 5234231"/>
              <a:gd name="connsiteY12" fmla="*/ 480291 h 3259350"/>
              <a:gd name="connsiteX13" fmla="*/ 1645119 w 5234231"/>
              <a:gd name="connsiteY13" fmla="*/ 489527 h 3259350"/>
              <a:gd name="connsiteX14" fmla="*/ 1506573 w 5234231"/>
              <a:gd name="connsiteY14" fmla="*/ 508000 h 3259350"/>
              <a:gd name="connsiteX15" fmla="*/ 1395737 w 5234231"/>
              <a:gd name="connsiteY15" fmla="*/ 526473 h 3259350"/>
              <a:gd name="connsiteX16" fmla="*/ 1266428 w 5234231"/>
              <a:gd name="connsiteY16" fmla="*/ 544946 h 3259350"/>
              <a:gd name="connsiteX17" fmla="*/ 1238719 w 5234231"/>
              <a:gd name="connsiteY17" fmla="*/ 554182 h 3259350"/>
              <a:gd name="connsiteX18" fmla="*/ 1201773 w 5234231"/>
              <a:gd name="connsiteY18" fmla="*/ 563418 h 3259350"/>
              <a:gd name="connsiteX19" fmla="*/ 1174064 w 5234231"/>
              <a:gd name="connsiteY19" fmla="*/ 572655 h 3259350"/>
              <a:gd name="connsiteX20" fmla="*/ 1072464 w 5234231"/>
              <a:gd name="connsiteY20" fmla="*/ 600364 h 3259350"/>
              <a:gd name="connsiteX21" fmla="*/ 1044755 w 5234231"/>
              <a:gd name="connsiteY21" fmla="*/ 618837 h 3259350"/>
              <a:gd name="connsiteX22" fmla="*/ 1017046 w 5234231"/>
              <a:gd name="connsiteY22" fmla="*/ 628073 h 3259350"/>
              <a:gd name="connsiteX23" fmla="*/ 943155 w 5234231"/>
              <a:gd name="connsiteY23" fmla="*/ 646546 h 3259350"/>
              <a:gd name="connsiteX24" fmla="*/ 915446 w 5234231"/>
              <a:gd name="connsiteY24" fmla="*/ 665018 h 3259350"/>
              <a:gd name="connsiteX25" fmla="*/ 860028 w 5234231"/>
              <a:gd name="connsiteY25" fmla="*/ 683491 h 3259350"/>
              <a:gd name="connsiteX26" fmla="*/ 813846 w 5234231"/>
              <a:gd name="connsiteY26" fmla="*/ 701964 h 3259350"/>
              <a:gd name="connsiteX27" fmla="*/ 758428 w 5234231"/>
              <a:gd name="connsiteY27" fmla="*/ 720437 h 3259350"/>
              <a:gd name="connsiteX28" fmla="*/ 721483 w 5234231"/>
              <a:gd name="connsiteY28" fmla="*/ 738909 h 3259350"/>
              <a:gd name="connsiteX29" fmla="*/ 647592 w 5234231"/>
              <a:gd name="connsiteY29" fmla="*/ 794327 h 3259350"/>
              <a:gd name="connsiteX30" fmla="*/ 619883 w 5234231"/>
              <a:gd name="connsiteY30" fmla="*/ 803564 h 3259350"/>
              <a:gd name="connsiteX31" fmla="*/ 545992 w 5234231"/>
              <a:gd name="connsiteY31" fmla="*/ 840509 h 3259350"/>
              <a:gd name="connsiteX32" fmla="*/ 499810 w 5234231"/>
              <a:gd name="connsiteY32" fmla="*/ 877455 h 3259350"/>
              <a:gd name="connsiteX33" fmla="*/ 453628 w 5234231"/>
              <a:gd name="connsiteY33" fmla="*/ 905164 h 3259350"/>
              <a:gd name="connsiteX34" fmla="*/ 425919 w 5234231"/>
              <a:gd name="connsiteY34" fmla="*/ 923637 h 3259350"/>
              <a:gd name="connsiteX35" fmla="*/ 379737 w 5234231"/>
              <a:gd name="connsiteY35" fmla="*/ 951346 h 3259350"/>
              <a:gd name="connsiteX36" fmla="*/ 324319 w 5234231"/>
              <a:gd name="connsiteY36" fmla="*/ 997527 h 3259350"/>
              <a:gd name="connsiteX37" fmla="*/ 296610 w 5234231"/>
              <a:gd name="connsiteY37" fmla="*/ 1006764 h 3259350"/>
              <a:gd name="connsiteX38" fmla="*/ 231955 w 5234231"/>
              <a:gd name="connsiteY38" fmla="*/ 1052946 h 3259350"/>
              <a:gd name="connsiteX39" fmla="*/ 167301 w 5234231"/>
              <a:gd name="connsiteY39" fmla="*/ 1117600 h 3259350"/>
              <a:gd name="connsiteX40" fmla="*/ 158064 w 5234231"/>
              <a:gd name="connsiteY40" fmla="*/ 1283855 h 3259350"/>
              <a:gd name="connsiteX41" fmla="*/ 139592 w 5234231"/>
              <a:gd name="connsiteY41" fmla="*/ 1330037 h 3259350"/>
              <a:gd name="connsiteX42" fmla="*/ 121119 w 5234231"/>
              <a:gd name="connsiteY42" fmla="*/ 1394691 h 3259350"/>
              <a:gd name="connsiteX43" fmla="*/ 102646 w 5234231"/>
              <a:gd name="connsiteY43" fmla="*/ 1422400 h 3259350"/>
              <a:gd name="connsiteX44" fmla="*/ 56464 w 5234231"/>
              <a:gd name="connsiteY44" fmla="*/ 1533237 h 3259350"/>
              <a:gd name="connsiteX45" fmla="*/ 19519 w 5234231"/>
              <a:gd name="connsiteY45" fmla="*/ 1607127 h 3259350"/>
              <a:gd name="connsiteX46" fmla="*/ 1046 w 5234231"/>
              <a:gd name="connsiteY46" fmla="*/ 1681018 h 3259350"/>
              <a:gd name="connsiteX47" fmla="*/ 10283 w 5234231"/>
              <a:gd name="connsiteY47" fmla="*/ 1911927 h 3259350"/>
              <a:gd name="connsiteX48" fmla="*/ 65701 w 5234231"/>
              <a:gd name="connsiteY48" fmla="*/ 1948873 h 3259350"/>
              <a:gd name="connsiteX49" fmla="*/ 93410 w 5234231"/>
              <a:gd name="connsiteY49" fmla="*/ 1976582 h 3259350"/>
              <a:gd name="connsiteX50" fmla="*/ 111883 w 5234231"/>
              <a:gd name="connsiteY50" fmla="*/ 2004291 h 3259350"/>
              <a:gd name="connsiteX51" fmla="*/ 139592 w 5234231"/>
              <a:gd name="connsiteY51" fmla="*/ 2022764 h 3259350"/>
              <a:gd name="connsiteX52" fmla="*/ 185773 w 5234231"/>
              <a:gd name="connsiteY52" fmla="*/ 2096655 h 3259350"/>
              <a:gd name="connsiteX53" fmla="*/ 259664 w 5234231"/>
              <a:gd name="connsiteY53" fmla="*/ 2189018 h 3259350"/>
              <a:gd name="connsiteX54" fmla="*/ 324319 w 5234231"/>
              <a:gd name="connsiteY54" fmla="*/ 2225964 h 3259350"/>
              <a:gd name="connsiteX55" fmla="*/ 352028 w 5234231"/>
              <a:gd name="connsiteY55" fmla="*/ 2235200 h 3259350"/>
              <a:gd name="connsiteX56" fmla="*/ 416683 w 5234231"/>
              <a:gd name="connsiteY56" fmla="*/ 2272146 h 3259350"/>
              <a:gd name="connsiteX57" fmla="*/ 573701 w 5234231"/>
              <a:gd name="connsiteY57" fmla="*/ 2336800 h 3259350"/>
              <a:gd name="connsiteX58" fmla="*/ 629119 w 5234231"/>
              <a:gd name="connsiteY58" fmla="*/ 2346037 h 3259350"/>
              <a:gd name="connsiteX59" fmla="*/ 712246 w 5234231"/>
              <a:gd name="connsiteY59" fmla="*/ 2373746 h 3259350"/>
              <a:gd name="connsiteX60" fmla="*/ 804610 w 5234231"/>
              <a:gd name="connsiteY60" fmla="*/ 2392218 h 3259350"/>
              <a:gd name="connsiteX61" fmla="*/ 850792 w 5234231"/>
              <a:gd name="connsiteY61" fmla="*/ 2401455 h 3259350"/>
              <a:gd name="connsiteX62" fmla="*/ 887737 w 5234231"/>
              <a:gd name="connsiteY62" fmla="*/ 2419927 h 3259350"/>
              <a:gd name="connsiteX63" fmla="*/ 1266428 w 5234231"/>
              <a:gd name="connsiteY63" fmla="*/ 2429164 h 3259350"/>
              <a:gd name="connsiteX64" fmla="*/ 1349555 w 5234231"/>
              <a:gd name="connsiteY64" fmla="*/ 2401455 h 3259350"/>
              <a:gd name="connsiteX65" fmla="*/ 1404973 w 5234231"/>
              <a:gd name="connsiteY65" fmla="*/ 2392218 h 3259350"/>
              <a:gd name="connsiteX66" fmla="*/ 1543519 w 5234231"/>
              <a:gd name="connsiteY66" fmla="*/ 2364509 h 3259350"/>
              <a:gd name="connsiteX67" fmla="*/ 1802137 w 5234231"/>
              <a:gd name="connsiteY67" fmla="*/ 2382982 h 3259350"/>
              <a:gd name="connsiteX68" fmla="*/ 1857555 w 5234231"/>
              <a:gd name="connsiteY68" fmla="*/ 2392218 h 3259350"/>
              <a:gd name="connsiteX69" fmla="*/ 1949919 w 5234231"/>
              <a:gd name="connsiteY69" fmla="*/ 2401455 h 3259350"/>
              <a:gd name="connsiteX70" fmla="*/ 1977628 w 5234231"/>
              <a:gd name="connsiteY70" fmla="*/ 2410691 h 3259350"/>
              <a:gd name="connsiteX71" fmla="*/ 2023810 w 5234231"/>
              <a:gd name="connsiteY71" fmla="*/ 2419927 h 3259350"/>
              <a:gd name="connsiteX72" fmla="*/ 2033046 w 5234231"/>
              <a:gd name="connsiteY72" fmla="*/ 2475346 h 3259350"/>
              <a:gd name="connsiteX73" fmla="*/ 2069992 w 5234231"/>
              <a:gd name="connsiteY73" fmla="*/ 2558473 h 3259350"/>
              <a:gd name="connsiteX74" fmla="*/ 2134646 w 5234231"/>
              <a:gd name="connsiteY74" fmla="*/ 2650837 h 3259350"/>
              <a:gd name="connsiteX75" fmla="*/ 2208537 w 5234231"/>
              <a:gd name="connsiteY75" fmla="*/ 2687782 h 3259350"/>
              <a:gd name="connsiteX76" fmla="*/ 2300901 w 5234231"/>
              <a:gd name="connsiteY76" fmla="*/ 2724727 h 3259350"/>
              <a:gd name="connsiteX77" fmla="*/ 2356319 w 5234231"/>
              <a:gd name="connsiteY77" fmla="*/ 2743200 h 3259350"/>
              <a:gd name="connsiteX78" fmla="*/ 2384028 w 5234231"/>
              <a:gd name="connsiteY78" fmla="*/ 2761673 h 3259350"/>
              <a:gd name="connsiteX79" fmla="*/ 2448683 w 5234231"/>
              <a:gd name="connsiteY79" fmla="*/ 2780146 h 3259350"/>
              <a:gd name="connsiteX80" fmla="*/ 2476392 w 5234231"/>
              <a:gd name="connsiteY80" fmla="*/ 2798618 h 3259350"/>
              <a:gd name="connsiteX81" fmla="*/ 2531810 w 5234231"/>
              <a:gd name="connsiteY81" fmla="*/ 2890982 h 3259350"/>
              <a:gd name="connsiteX82" fmla="*/ 2568755 w 5234231"/>
              <a:gd name="connsiteY82" fmla="*/ 2955637 h 3259350"/>
              <a:gd name="connsiteX83" fmla="*/ 2577992 w 5234231"/>
              <a:gd name="connsiteY83" fmla="*/ 2983346 h 3259350"/>
              <a:gd name="connsiteX84" fmla="*/ 2596464 w 5234231"/>
              <a:gd name="connsiteY84" fmla="*/ 3029527 h 3259350"/>
              <a:gd name="connsiteX85" fmla="*/ 2605701 w 5234231"/>
              <a:gd name="connsiteY85" fmla="*/ 3066473 h 3259350"/>
              <a:gd name="connsiteX86" fmla="*/ 2624173 w 5234231"/>
              <a:gd name="connsiteY86" fmla="*/ 3094182 h 3259350"/>
              <a:gd name="connsiteX87" fmla="*/ 2642646 w 5234231"/>
              <a:gd name="connsiteY87" fmla="*/ 3168073 h 3259350"/>
              <a:gd name="connsiteX88" fmla="*/ 2651883 w 5234231"/>
              <a:gd name="connsiteY88" fmla="*/ 3195782 h 3259350"/>
              <a:gd name="connsiteX89" fmla="*/ 2679592 w 5234231"/>
              <a:gd name="connsiteY89" fmla="*/ 3205018 h 3259350"/>
              <a:gd name="connsiteX90" fmla="*/ 2808901 w 5234231"/>
              <a:gd name="connsiteY90" fmla="*/ 3232727 h 3259350"/>
              <a:gd name="connsiteX91" fmla="*/ 3067519 w 5234231"/>
              <a:gd name="connsiteY91" fmla="*/ 3241964 h 3259350"/>
              <a:gd name="connsiteX92" fmla="*/ 3085992 w 5234231"/>
              <a:gd name="connsiteY92" fmla="*/ 3214255 h 3259350"/>
              <a:gd name="connsiteX93" fmla="*/ 3113701 w 5234231"/>
              <a:gd name="connsiteY93" fmla="*/ 3195782 h 3259350"/>
              <a:gd name="connsiteX94" fmla="*/ 3141410 w 5234231"/>
              <a:gd name="connsiteY94" fmla="*/ 3158837 h 3259350"/>
              <a:gd name="connsiteX95" fmla="*/ 3233773 w 5234231"/>
              <a:gd name="connsiteY95" fmla="*/ 3112655 h 3259350"/>
              <a:gd name="connsiteX96" fmla="*/ 3243010 w 5234231"/>
              <a:gd name="connsiteY96" fmla="*/ 3084946 h 3259350"/>
              <a:gd name="connsiteX97" fmla="*/ 3243010 w 5234231"/>
              <a:gd name="connsiteY97" fmla="*/ 2835564 h 3259350"/>
              <a:gd name="connsiteX98" fmla="*/ 3206064 w 5234231"/>
              <a:gd name="connsiteY98" fmla="*/ 2780146 h 3259350"/>
              <a:gd name="connsiteX99" fmla="*/ 3104464 w 5234231"/>
              <a:gd name="connsiteY99" fmla="*/ 2678546 h 3259350"/>
              <a:gd name="connsiteX100" fmla="*/ 3076755 w 5234231"/>
              <a:gd name="connsiteY100" fmla="*/ 2669309 h 3259350"/>
              <a:gd name="connsiteX101" fmla="*/ 3021337 w 5234231"/>
              <a:gd name="connsiteY101" fmla="*/ 2632364 h 3259350"/>
              <a:gd name="connsiteX102" fmla="*/ 3012101 w 5234231"/>
              <a:gd name="connsiteY102" fmla="*/ 2512291 h 3259350"/>
              <a:gd name="connsiteX103" fmla="*/ 3049046 w 5234231"/>
              <a:gd name="connsiteY103" fmla="*/ 2503055 h 3259350"/>
              <a:gd name="connsiteX104" fmla="*/ 3557046 w 5234231"/>
              <a:gd name="connsiteY104" fmla="*/ 2493818 h 3259350"/>
              <a:gd name="connsiteX105" fmla="*/ 3584755 w 5234231"/>
              <a:gd name="connsiteY105" fmla="*/ 2484582 h 3259350"/>
              <a:gd name="connsiteX106" fmla="*/ 3630937 w 5234231"/>
              <a:gd name="connsiteY106" fmla="*/ 2475346 h 3259350"/>
              <a:gd name="connsiteX107" fmla="*/ 3695592 w 5234231"/>
              <a:gd name="connsiteY107" fmla="*/ 2438400 h 3259350"/>
              <a:gd name="connsiteX108" fmla="*/ 3732537 w 5234231"/>
              <a:gd name="connsiteY108" fmla="*/ 2382982 h 3259350"/>
              <a:gd name="connsiteX109" fmla="*/ 3751010 w 5234231"/>
              <a:gd name="connsiteY109" fmla="*/ 2355273 h 3259350"/>
              <a:gd name="connsiteX110" fmla="*/ 3778719 w 5234231"/>
              <a:gd name="connsiteY110" fmla="*/ 2299855 h 3259350"/>
              <a:gd name="connsiteX111" fmla="*/ 3815664 w 5234231"/>
              <a:gd name="connsiteY111" fmla="*/ 2225964 h 3259350"/>
              <a:gd name="connsiteX112" fmla="*/ 3843373 w 5234231"/>
              <a:gd name="connsiteY112" fmla="*/ 2161309 h 3259350"/>
              <a:gd name="connsiteX113" fmla="*/ 3861846 w 5234231"/>
              <a:gd name="connsiteY113" fmla="*/ 2105891 h 3259350"/>
              <a:gd name="connsiteX114" fmla="*/ 3871083 w 5234231"/>
              <a:gd name="connsiteY114" fmla="*/ 2078182 h 3259350"/>
              <a:gd name="connsiteX115" fmla="*/ 3889555 w 5234231"/>
              <a:gd name="connsiteY115" fmla="*/ 2032000 h 3259350"/>
              <a:gd name="connsiteX116" fmla="*/ 3898792 w 5234231"/>
              <a:gd name="connsiteY116" fmla="*/ 1995055 h 3259350"/>
              <a:gd name="connsiteX117" fmla="*/ 3908028 w 5234231"/>
              <a:gd name="connsiteY117" fmla="*/ 1967346 h 3259350"/>
              <a:gd name="connsiteX118" fmla="*/ 3917264 w 5234231"/>
              <a:gd name="connsiteY118" fmla="*/ 1921164 h 3259350"/>
              <a:gd name="connsiteX119" fmla="*/ 3935737 w 5234231"/>
              <a:gd name="connsiteY119" fmla="*/ 1865746 h 3259350"/>
              <a:gd name="connsiteX120" fmla="*/ 3926501 w 5234231"/>
              <a:gd name="connsiteY120" fmla="*/ 1699491 h 3259350"/>
              <a:gd name="connsiteX121" fmla="*/ 3917264 w 5234231"/>
              <a:gd name="connsiteY121" fmla="*/ 1671782 h 3259350"/>
              <a:gd name="connsiteX122" fmla="*/ 3889555 w 5234231"/>
              <a:gd name="connsiteY122" fmla="*/ 1597891 h 3259350"/>
              <a:gd name="connsiteX123" fmla="*/ 3898792 w 5234231"/>
              <a:gd name="connsiteY123" fmla="*/ 1459346 h 3259350"/>
              <a:gd name="connsiteX124" fmla="*/ 3917264 w 5234231"/>
              <a:gd name="connsiteY124" fmla="*/ 1431637 h 3259350"/>
              <a:gd name="connsiteX125" fmla="*/ 3972683 w 5234231"/>
              <a:gd name="connsiteY125" fmla="*/ 1413164 h 3259350"/>
              <a:gd name="connsiteX126" fmla="*/ 4637701 w 5234231"/>
              <a:gd name="connsiteY126" fmla="*/ 1376218 h 3259350"/>
              <a:gd name="connsiteX127" fmla="*/ 4757773 w 5234231"/>
              <a:gd name="connsiteY127" fmla="*/ 1357746 h 3259350"/>
              <a:gd name="connsiteX128" fmla="*/ 4803955 w 5234231"/>
              <a:gd name="connsiteY128" fmla="*/ 1348509 h 3259350"/>
              <a:gd name="connsiteX129" fmla="*/ 4914792 w 5234231"/>
              <a:gd name="connsiteY129" fmla="*/ 1330037 h 3259350"/>
              <a:gd name="connsiteX130" fmla="*/ 4951737 w 5234231"/>
              <a:gd name="connsiteY130" fmla="*/ 1311564 h 3259350"/>
              <a:gd name="connsiteX131" fmla="*/ 4979446 w 5234231"/>
              <a:gd name="connsiteY131" fmla="*/ 1302327 h 3259350"/>
              <a:gd name="connsiteX132" fmla="*/ 5034864 w 5234231"/>
              <a:gd name="connsiteY132" fmla="*/ 1274618 h 3259350"/>
              <a:gd name="connsiteX133" fmla="*/ 5062573 w 5234231"/>
              <a:gd name="connsiteY133" fmla="*/ 1237673 h 3259350"/>
              <a:gd name="connsiteX134" fmla="*/ 5099519 w 5234231"/>
              <a:gd name="connsiteY134" fmla="*/ 1219200 h 3259350"/>
              <a:gd name="connsiteX135" fmla="*/ 5108755 w 5234231"/>
              <a:gd name="connsiteY135" fmla="*/ 1191491 h 3259350"/>
              <a:gd name="connsiteX136" fmla="*/ 5173410 w 5234231"/>
              <a:gd name="connsiteY136" fmla="*/ 1126837 h 3259350"/>
              <a:gd name="connsiteX137" fmla="*/ 5201119 w 5234231"/>
              <a:gd name="connsiteY137" fmla="*/ 1099127 h 3259350"/>
              <a:gd name="connsiteX138" fmla="*/ 5219592 w 5234231"/>
              <a:gd name="connsiteY138" fmla="*/ 1071418 h 3259350"/>
              <a:gd name="connsiteX139" fmla="*/ 5210355 w 5234231"/>
              <a:gd name="connsiteY139" fmla="*/ 868218 h 3259350"/>
              <a:gd name="connsiteX140" fmla="*/ 5145701 w 5234231"/>
              <a:gd name="connsiteY140" fmla="*/ 794327 h 3259350"/>
              <a:gd name="connsiteX141" fmla="*/ 5117992 w 5234231"/>
              <a:gd name="connsiteY141" fmla="*/ 785091 h 3259350"/>
              <a:gd name="connsiteX142" fmla="*/ 5081046 w 5234231"/>
              <a:gd name="connsiteY142" fmla="*/ 757382 h 3259350"/>
              <a:gd name="connsiteX143" fmla="*/ 5053337 w 5234231"/>
              <a:gd name="connsiteY143" fmla="*/ 738909 h 3259350"/>
              <a:gd name="connsiteX144" fmla="*/ 5007155 w 5234231"/>
              <a:gd name="connsiteY144" fmla="*/ 701964 h 3259350"/>
              <a:gd name="connsiteX145" fmla="*/ 4979446 w 5234231"/>
              <a:gd name="connsiteY145" fmla="*/ 683491 h 3259350"/>
              <a:gd name="connsiteX146" fmla="*/ 4905555 w 5234231"/>
              <a:gd name="connsiteY146" fmla="*/ 628073 h 3259350"/>
              <a:gd name="connsiteX147" fmla="*/ 4840901 w 5234231"/>
              <a:gd name="connsiteY147" fmla="*/ 609600 h 3259350"/>
              <a:gd name="connsiteX148" fmla="*/ 4757773 w 5234231"/>
              <a:gd name="connsiteY148" fmla="*/ 572655 h 3259350"/>
              <a:gd name="connsiteX149" fmla="*/ 4702355 w 5234231"/>
              <a:gd name="connsiteY149" fmla="*/ 544946 h 3259350"/>
              <a:gd name="connsiteX150" fmla="*/ 4619228 w 5234231"/>
              <a:gd name="connsiteY150" fmla="*/ 517237 h 3259350"/>
              <a:gd name="connsiteX151" fmla="*/ 4526864 w 5234231"/>
              <a:gd name="connsiteY151" fmla="*/ 480291 h 3259350"/>
              <a:gd name="connsiteX152" fmla="*/ 4360610 w 5234231"/>
              <a:gd name="connsiteY152" fmla="*/ 443346 h 3259350"/>
              <a:gd name="connsiteX153" fmla="*/ 4194355 w 5234231"/>
              <a:gd name="connsiteY153" fmla="*/ 387927 h 3259350"/>
              <a:gd name="connsiteX154" fmla="*/ 4055810 w 5234231"/>
              <a:gd name="connsiteY154" fmla="*/ 360218 h 3259350"/>
              <a:gd name="connsiteX155" fmla="*/ 3908028 w 5234231"/>
              <a:gd name="connsiteY155" fmla="*/ 314037 h 3259350"/>
              <a:gd name="connsiteX156" fmla="*/ 3806428 w 5234231"/>
              <a:gd name="connsiteY156" fmla="*/ 295564 h 3259350"/>
              <a:gd name="connsiteX157" fmla="*/ 3695592 w 5234231"/>
              <a:gd name="connsiteY157" fmla="*/ 258618 h 3259350"/>
              <a:gd name="connsiteX158" fmla="*/ 3649410 w 5234231"/>
              <a:gd name="connsiteY158" fmla="*/ 249382 h 3259350"/>
              <a:gd name="connsiteX159" fmla="*/ 3621701 w 5234231"/>
              <a:gd name="connsiteY159" fmla="*/ 240146 h 3259350"/>
              <a:gd name="connsiteX160" fmla="*/ 3566283 w 5234231"/>
              <a:gd name="connsiteY160" fmla="*/ 230909 h 3259350"/>
              <a:gd name="connsiteX161" fmla="*/ 3501628 w 5234231"/>
              <a:gd name="connsiteY161" fmla="*/ 212437 h 3259350"/>
              <a:gd name="connsiteX162" fmla="*/ 3473919 w 5234231"/>
              <a:gd name="connsiteY162" fmla="*/ 193964 h 3259350"/>
              <a:gd name="connsiteX163" fmla="*/ 3446210 w 5234231"/>
              <a:gd name="connsiteY163" fmla="*/ 184727 h 3259350"/>
              <a:gd name="connsiteX164" fmla="*/ 3316901 w 5234231"/>
              <a:gd name="connsiteY164" fmla="*/ 166255 h 3259350"/>
              <a:gd name="connsiteX165" fmla="*/ 3261483 w 5234231"/>
              <a:gd name="connsiteY165" fmla="*/ 147782 h 3259350"/>
              <a:gd name="connsiteX166" fmla="*/ 3233773 w 5234231"/>
              <a:gd name="connsiteY166" fmla="*/ 138546 h 3259350"/>
              <a:gd name="connsiteX167" fmla="*/ 3150646 w 5234231"/>
              <a:gd name="connsiteY167" fmla="*/ 120073 h 3259350"/>
              <a:gd name="connsiteX168" fmla="*/ 3067519 w 5234231"/>
              <a:gd name="connsiteY168" fmla="*/ 92364 h 3259350"/>
              <a:gd name="connsiteX169" fmla="*/ 3039810 w 5234231"/>
              <a:gd name="connsiteY169" fmla="*/ 83127 h 3259350"/>
              <a:gd name="connsiteX170" fmla="*/ 2818137 w 5234231"/>
              <a:gd name="connsiteY170" fmla="*/ 64655 h 3259350"/>
              <a:gd name="connsiteX171" fmla="*/ 2716537 w 5234231"/>
              <a:gd name="connsiteY171" fmla="*/ 46182 h 3259350"/>
              <a:gd name="connsiteX172" fmla="*/ 2614937 w 5234231"/>
              <a:gd name="connsiteY172" fmla="*/ 18473 h 3259350"/>
              <a:gd name="connsiteX173" fmla="*/ 2596464 w 5234231"/>
              <a:gd name="connsiteY173" fmla="*/ 46182 h 325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5234231" h="3259350">
                <a:moveTo>
                  <a:pt x="2596464" y="46182"/>
                </a:moveTo>
                <a:cubicBezTo>
                  <a:pt x="2585688" y="44643"/>
                  <a:pt x="2567000" y="19685"/>
                  <a:pt x="2550283" y="9237"/>
                </a:cubicBezTo>
                <a:cubicBezTo>
                  <a:pt x="2542027" y="4077"/>
                  <a:pt x="2532309" y="0"/>
                  <a:pt x="2522573" y="0"/>
                </a:cubicBezTo>
                <a:cubicBezTo>
                  <a:pt x="2380916" y="0"/>
                  <a:pt x="2239325" y="6158"/>
                  <a:pt x="2097701" y="9237"/>
                </a:cubicBezTo>
                <a:cubicBezTo>
                  <a:pt x="2040545" y="37815"/>
                  <a:pt x="2029802" y="33450"/>
                  <a:pt x="1996101" y="73891"/>
                </a:cubicBezTo>
                <a:cubicBezTo>
                  <a:pt x="1988994" y="82419"/>
                  <a:pt x="1983786" y="92364"/>
                  <a:pt x="1977628" y="101600"/>
                </a:cubicBezTo>
                <a:cubicBezTo>
                  <a:pt x="1981399" y="161941"/>
                  <a:pt x="2001001" y="285763"/>
                  <a:pt x="1968392" y="350982"/>
                </a:cubicBezTo>
                <a:cubicBezTo>
                  <a:pt x="1960364" y="367039"/>
                  <a:pt x="1937903" y="369973"/>
                  <a:pt x="1922210" y="378691"/>
                </a:cubicBezTo>
                <a:cubicBezTo>
                  <a:pt x="1887968" y="397714"/>
                  <a:pt x="1890257" y="395500"/>
                  <a:pt x="1857555" y="406400"/>
                </a:cubicBezTo>
                <a:cubicBezTo>
                  <a:pt x="1848319" y="415636"/>
                  <a:pt x="1841529" y="428267"/>
                  <a:pt x="1829846" y="434109"/>
                </a:cubicBezTo>
                <a:cubicBezTo>
                  <a:pt x="1815805" y="441130"/>
                  <a:pt x="1798810" y="439215"/>
                  <a:pt x="1783664" y="443346"/>
                </a:cubicBezTo>
                <a:cubicBezTo>
                  <a:pt x="1764878" y="448469"/>
                  <a:pt x="1746719" y="455661"/>
                  <a:pt x="1728246" y="461818"/>
                </a:cubicBezTo>
                <a:lnTo>
                  <a:pt x="1672828" y="480291"/>
                </a:lnTo>
                <a:cubicBezTo>
                  <a:pt x="1663592" y="483370"/>
                  <a:pt x="1654780" y="488319"/>
                  <a:pt x="1645119" y="489527"/>
                </a:cubicBezTo>
                <a:cubicBezTo>
                  <a:pt x="1596164" y="495647"/>
                  <a:pt x="1554983" y="500356"/>
                  <a:pt x="1506573" y="508000"/>
                </a:cubicBezTo>
                <a:cubicBezTo>
                  <a:pt x="1469576" y="513842"/>
                  <a:pt x="1432963" y="522337"/>
                  <a:pt x="1395737" y="526473"/>
                </a:cubicBezTo>
                <a:cubicBezTo>
                  <a:pt x="1343998" y="532222"/>
                  <a:pt x="1313487" y="533181"/>
                  <a:pt x="1266428" y="544946"/>
                </a:cubicBezTo>
                <a:cubicBezTo>
                  <a:pt x="1256983" y="547307"/>
                  <a:pt x="1248080" y="551507"/>
                  <a:pt x="1238719" y="554182"/>
                </a:cubicBezTo>
                <a:cubicBezTo>
                  <a:pt x="1226513" y="557669"/>
                  <a:pt x="1213979" y="559931"/>
                  <a:pt x="1201773" y="563418"/>
                </a:cubicBezTo>
                <a:cubicBezTo>
                  <a:pt x="1192412" y="566093"/>
                  <a:pt x="1183509" y="570294"/>
                  <a:pt x="1174064" y="572655"/>
                </a:cubicBezTo>
                <a:cubicBezTo>
                  <a:pt x="1146304" y="579595"/>
                  <a:pt x="1096243" y="584511"/>
                  <a:pt x="1072464" y="600364"/>
                </a:cubicBezTo>
                <a:cubicBezTo>
                  <a:pt x="1063228" y="606522"/>
                  <a:pt x="1054684" y="613873"/>
                  <a:pt x="1044755" y="618837"/>
                </a:cubicBezTo>
                <a:cubicBezTo>
                  <a:pt x="1036047" y="623191"/>
                  <a:pt x="1026439" y="625511"/>
                  <a:pt x="1017046" y="628073"/>
                </a:cubicBezTo>
                <a:cubicBezTo>
                  <a:pt x="992552" y="634753"/>
                  <a:pt x="943155" y="646546"/>
                  <a:pt x="943155" y="646546"/>
                </a:cubicBezTo>
                <a:cubicBezTo>
                  <a:pt x="933919" y="652703"/>
                  <a:pt x="925590" y="660510"/>
                  <a:pt x="915446" y="665018"/>
                </a:cubicBezTo>
                <a:cubicBezTo>
                  <a:pt x="897652" y="672926"/>
                  <a:pt x="878107" y="676259"/>
                  <a:pt x="860028" y="683491"/>
                </a:cubicBezTo>
                <a:cubicBezTo>
                  <a:pt x="844634" y="689649"/>
                  <a:pt x="829428" y="696298"/>
                  <a:pt x="813846" y="701964"/>
                </a:cubicBezTo>
                <a:cubicBezTo>
                  <a:pt x="795546" y="708618"/>
                  <a:pt x="776507" y="713205"/>
                  <a:pt x="758428" y="720437"/>
                </a:cubicBezTo>
                <a:cubicBezTo>
                  <a:pt x="745644" y="725550"/>
                  <a:pt x="732939" y="731272"/>
                  <a:pt x="721483" y="738909"/>
                </a:cubicBezTo>
                <a:cubicBezTo>
                  <a:pt x="695866" y="755987"/>
                  <a:pt x="676800" y="784590"/>
                  <a:pt x="647592" y="794327"/>
                </a:cubicBezTo>
                <a:lnTo>
                  <a:pt x="619883" y="803564"/>
                </a:lnTo>
                <a:cubicBezTo>
                  <a:pt x="473904" y="913046"/>
                  <a:pt x="679407" y="766389"/>
                  <a:pt x="545992" y="840509"/>
                </a:cubicBezTo>
                <a:cubicBezTo>
                  <a:pt x="528759" y="850083"/>
                  <a:pt x="515960" y="866150"/>
                  <a:pt x="499810" y="877455"/>
                </a:cubicBezTo>
                <a:cubicBezTo>
                  <a:pt x="485103" y="887750"/>
                  <a:pt x="468852" y="895649"/>
                  <a:pt x="453628" y="905164"/>
                </a:cubicBezTo>
                <a:cubicBezTo>
                  <a:pt x="444215" y="911047"/>
                  <a:pt x="435332" y="917754"/>
                  <a:pt x="425919" y="923637"/>
                </a:cubicBezTo>
                <a:cubicBezTo>
                  <a:pt x="410695" y="933152"/>
                  <a:pt x="394256" y="940787"/>
                  <a:pt x="379737" y="951346"/>
                </a:cubicBezTo>
                <a:cubicBezTo>
                  <a:pt x="360290" y="965489"/>
                  <a:pt x="344326" y="984189"/>
                  <a:pt x="324319" y="997527"/>
                </a:cubicBezTo>
                <a:cubicBezTo>
                  <a:pt x="316218" y="1002928"/>
                  <a:pt x="305318" y="1002410"/>
                  <a:pt x="296610" y="1006764"/>
                </a:cubicBezTo>
                <a:cubicBezTo>
                  <a:pt x="285453" y="1012343"/>
                  <a:pt x="237066" y="1048299"/>
                  <a:pt x="231955" y="1052946"/>
                </a:cubicBezTo>
                <a:cubicBezTo>
                  <a:pt x="209403" y="1073448"/>
                  <a:pt x="167301" y="1117600"/>
                  <a:pt x="167301" y="1117600"/>
                </a:cubicBezTo>
                <a:cubicBezTo>
                  <a:pt x="164222" y="1173018"/>
                  <a:pt x="165243" y="1228817"/>
                  <a:pt x="158064" y="1283855"/>
                </a:cubicBezTo>
                <a:cubicBezTo>
                  <a:pt x="155920" y="1300295"/>
                  <a:pt x="144835" y="1314308"/>
                  <a:pt x="139592" y="1330037"/>
                </a:cubicBezTo>
                <a:cubicBezTo>
                  <a:pt x="132504" y="1351301"/>
                  <a:pt x="129443" y="1373880"/>
                  <a:pt x="121119" y="1394691"/>
                </a:cubicBezTo>
                <a:cubicBezTo>
                  <a:pt x="116996" y="1404998"/>
                  <a:pt x="107155" y="1412256"/>
                  <a:pt x="102646" y="1422400"/>
                </a:cubicBezTo>
                <a:cubicBezTo>
                  <a:pt x="2607" y="1647483"/>
                  <a:pt x="172468" y="1301225"/>
                  <a:pt x="56464" y="1533237"/>
                </a:cubicBezTo>
                <a:cubicBezTo>
                  <a:pt x="38100" y="1606696"/>
                  <a:pt x="61387" y="1533857"/>
                  <a:pt x="19519" y="1607127"/>
                </a:cubicBezTo>
                <a:cubicBezTo>
                  <a:pt x="10782" y="1622417"/>
                  <a:pt x="3384" y="1669329"/>
                  <a:pt x="1046" y="1681018"/>
                </a:cubicBezTo>
                <a:cubicBezTo>
                  <a:pt x="4125" y="1757988"/>
                  <a:pt x="-7792" y="1837046"/>
                  <a:pt x="10283" y="1911927"/>
                </a:cubicBezTo>
                <a:cubicBezTo>
                  <a:pt x="15492" y="1933509"/>
                  <a:pt x="50002" y="1933174"/>
                  <a:pt x="65701" y="1948873"/>
                </a:cubicBezTo>
                <a:cubicBezTo>
                  <a:pt x="74937" y="1958109"/>
                  <a:pt x="85048" y="1966547"/>
                  <a:pt x="93410" y="1976582"/>
                </a:cubicBezTo>
                <a:cubicBezTo>
                  <a:pt x="100517" y="1985110"/>
                  <a:pt x="104034" y="1996442"/>
                  <a:pt x="111883" y="2004291"/>
                </a:cubicBezTo>
                <a:cubicBezTo>
                  <a:pt x="119732" y="2012140"/>
                  <a:pt x="130356" y="2016606"/>
                  <a:pt x="139592" y="2022764"/>
                </a:cubicBezTo>
                <a:cubicBezTo>
                  <a:pt x="187936" y="2143630"/>
                  <a:pt x="126628" y="2007939"/>
                  <a:pt x="185773" y="2096655"/>
                </a:cubicBezTo>
                <a:cubicBezTo>
                  <a:pt x="224590" y="2154879"/>
                  <a:pt x="125701" y="2112467"/>
                  <a:pt x="259664" y="2189018"/>
                </a:cubicBezTo>
                <a:cubicBezTo>
                  <a:pt x="281216" y="2201333"/>
                  <a:pt x="302117" y="2214863"/>
                  <a:pt x="324319" y="2225964"/>
                </a:cubicBezTo>
                <a:cubicBezTo>
                  <a:pt x="333027" y="2230318"/>
                  <a:pt x="343320" y="2230846"/>
                  <a:pt x="352028" y="2235200"/>
                </a:cubicBezTo>
                <a:cubicBezTo>
                  <a:pt x="374230" y="2246301"/>
                  <a:pt x="394481" y="2261045"/>
                  <a:pt x="416683" y="2272146"/>
                </a:cubicBezTo>
                <a:cubicBezTo>
                  <a:pt x="446938" y="2287274"/>
                  <a:pt x="538139" y="2326639"/>
                  <a:pt x="573701" y="2336800"/>
                </a:cubicBezTo>
                <a:cubicBezTo>
                  <a:pt x="591708" y="2341945"/>
                  <a:pt x="611024" y="2341212"/>
                  <a:pt x="629119" y="2346037"/>
                </a:cubicBezTo>
                <a:cubicBezTo>
                  <a:pt x="657341" y="2353563"/>
                  <a:pt x="684330" y="2365156"/>
                  <a:pt x="712246" y="2373746"/>
                </a:cubicBezTo>
                <a:cubicBezTo>
                  <a:pt x="747641" y="2384637"/>
                  <a:pt x="765762" y="2385155"/>
                  <a:pt x="804610" y="2392218"/>
                </a:cubicBezTo>
                <a:cubicBezTo>
                  <a:pt x="820056" y="2395026"/>
                  <a:pt x="835398" y="2398376"/>
                  <a:pt x="850792" y="2401455"/>
                </a:cubicBezTo>
                <a:cubicBezTo>
                  <a:pt x="863107" y="2407612"/>
                  <a:pt x="875155" y="2414335"/>
                  <a:pt x="887737" y="2419927"/>
                </a:cubicBezTo>
                <a:cubicBezTo>
                  <a:pt x="1022834" y="2479970"/>
                  <a:pt x="1011194" y="2436254"/>
                  <a:pt x="1266428" y="2429164"/>
                </a:cubicBezTo>
                <a:cubicBezTo>
                  <a:pt x="1442387" y="2393970"/>
                  <a:pt x="1196591" y="2447345"/>
                  <a:pt x="1349555" y="2401455"/>
                </a:cubicBezTo>
                <a:cubicBezTo>
                  <a:pt x="1367493" y="2396074"/>
                  <a:pt x="1386725" y="2396429"/>
                  <a:pt x="1404973" y="2392218"/>
                </a:cubicBezTo>
                <a:cubicBezTo>
                  <a:pt x="1539475" y="2361179"/>
                  <a:pt x="1396468" y="2382892"/>
                  <a:pt x="1543519" y="2364509"/>
                </a:cubicBezTo>
                <a:lnTo>
                  <a:pt x="1802137" y="2382982"/>
                </a:lnTo>
                <a:cubicBezTo>
                  <a:pt x="1820792" y="2384628"/>
                  <a:pt x="1838972" y="2389895"/>
                  <a:pt x="1857555" y="2392218"/>
                </a:cubicBezTo>
                <a:cubicBezTo>
                  <a:pt x="1888258" y="2396056"/>
                  <a:pt x="1919131" y="2398376"/>
                  <a:pt x="1949919" y="2401455"/>
                </a:cubicBezTo>
                <a:cubicBezTo>
                  <a:pt x="1959155" y="2404534"/>
                  <a:pt x="1968183" y="2408330"/>
                  <a:pt x="1977628" y="2410691"/>
                </a:cubicBezTo>
                <a:cubicBezTo>
                  <a:pt x="1992858" y="2414498"/>
                  <a:pt x="2013593" y="2408008"/>
                  <a:pt x="2023810" y="2419927"/>
                </a:cubicBezTo>
                <a:cubicBezTo>
                  <a:pt x="2035998" y="2434146"/>
                  <a:pt x="2028118" y="2457278"/>
                  <a:pt x="2033046" y="2475346"/>
                </a:cubicBezTo>
                <a:cubicBezTo>
                  <a:pt x="2042708" y="2510775"/>
                  <a:pt x="2055668" y="2526244"/>
                  <a:pt x="2069992" y="2558473"/>
                </a:cubicBezTo>
                <a:cubicBezTo>
                  <a:pt x="2095046" y="2614846"/>
                  <a:pt x="2078714" y="2606091"/>
                  <a:pt x="2134646" y="2650837"/>
                </a:cubicBezTo>
                <a:cubicBezTo>
                  <a:pt x="2173107" y="2681606"/>
                  <a:pt x="2172512" y="2673926"/>
                  <a:pt x="2208537" y="2687782"/>
                </a:cubicBezTo>
                <a:cubicBezTo>
                  <a:pt x="2239486" y="2699685"/>
                  <a:pt x="2269443" y="2714241"/>
                  <a:pt x="2300901" y="2724727"/>
                </a:cubicBezTo>
                <a:lnTo>
                  <a:pt x="2356319" y="2743200"/>
                </a:lnTo>
                <a:cubicBezTo>
                  <a:pt x="2365555" y="2749358"/>
                  <a:pt x="2374099" y="2756709"/>
                  <a:pt x="2384028" y="2761673"/>
                </a:cubicBezTo>
                <a:cubicBezTo>
                  <a:pt x="2397275" y="2768297"/>
                  <a:pt x="2436851" y="2777188"/>
                  <a:pt x="2448683" y="2780146"/>
                </a:cubicBezTo>
                <a:cubicBezTo>
                  <a:pt x="2457919" y="2786303"/>
                  <a:pt x="2469082" y="2790264"/>
                  <a:pt x="2476392" y="2798618"/>
                </a:cubicBezTo>
                <a:cubicBezTo>
                  <a:pt x="2513603" y="2841146"/>
                  <a:pt x="2507979" y="2849279"/>
                  <a:pt x="2531810" y="2890982"/>
                </a:cubicBezTo>
                <a:cubicBezTo>
                  <a:pt x="2558316" y="2937366"/>
                  <a:pt x="2544828" y="2899808"/>
                  <a:pt x="2568755" y="2955637"/>
                </a:cubicBezTo>
                <a:cubicBezTo>
                  <a:pt x="2572590" y="2964586"/>
                  <a:pt x="2574573" y="2974230"/>
                  <a:pt x="2577992" y="2983346"/>
                </a:cubicBezTo>
                <a:cubicBezTo>
                  <a:pt x="2583813" y="2998870"/>
                  <a:pt x="2591221" y="3013798"/>
                  <a:pt x="2596464" y="3029527"/>
                </a:cubicBezTo>
                <a:cubicBezTo>
                  <a:pt x="2600478" y="3041570"/>
                  <a:pt x="2600700" y="3054805"/>
                  <a:pt x="2605701" y="3066473"/>
                </a:cubicBezTo>
                <a:cubicBezTo>
                  <a:pt x="2610074" y="3076676"/>
                  <a:pt x="2619209" y="3084253"/>
                  <a:pt x="2624173" y="3094182"/>
                </a:cubicBezTo>
                <a:cubicBezTo>
                  <a:pt x="2634732" y="3115301"/>
                  <a:pt x="2637374" y="3146985"/>
                  <a:pt x="2642646" y="3168073"/>
                </a:cubicBezTo>
                <a:cubicBezTo>
                  <a:pt x="2645007" y="3177518"/>
                  <a:pt x="2644999" y="3188898"/>
                  <a:pt x="2651883" y="3195782"/>
                </a:cubicBezTo>
                <a:cubicBezTo>
                  <a:pt x="2658767" y="3202666"/>
                  <a:pt x="2670643" y="3201183"/>
                  <a:pt x="2679592" y="3205018"/>
                </a:cubicBezTo>
                <a:cubicBezTo>
                  <a:pt x="2758262" y="3238734"/>
                  <a:pt x="2671263" y="3218964"/>
                  <a:pt x="2808901" y="3232727"/>
                </a:cubicBezTo>
                <a:cubicBezTo>
                  <a:pt x="2915207" y="3263101"/>
                  <a:pt x="2910614" y="3269251"/>
                  <a:pt x="3067519" y="3241964"/>
                </a:cubicBezTo>
                <a:cubicBezTo>
                  <a:pt x="3078456" y="3240062"/>
                  <a:pt x="3078143" y="3222104"/>
                  <a:pt x="3085992" y="3214255"/>
                </a:cubicBezTo>
                <a:cubicBezTo>
                  <a:pt x="3093841" y="3206406"/>
                  <a:pt x="3105852" y="3203631"/>
                  <a:pt x="3113701" y="3195782"/>
                </a:cubicBezTo>
                <a:cubicBezTo>
                  <a:pt x="3124586" y="3184897"/>
                  <a:pt x="3130525" y="3169722"/>
                  <a:pt x="3141410" y="3158837"/>
                </a:cubicBezTo>
                <a:cubicBezTo>
                  <a:pt x="3174239" y="3126008"/>
                  <a:pt x="3188661" y="3127692"/>
                  <a:pt x="3233773" y="3112655"/>
                </a:cubicBezTo>
                <a:cubicBezTo>
                  <a:pt x="3236852" y="3103419"/>
                  <a:pt x="3240335" y="3094307"/>
                  <a:pt x="3243010" y="3084946"/>
                </a:cubicBezTo>
                <a:cubicBezTo>
                  <a:pt x="3267615" y="2998829"/>
                  <a:pt x="3262963" y="2951292"/>
                  <a:pt x="3243010" y="2835564"/>
                </a:cubicBezTo>
                <a:cubicBezTo>
                  <a:pt x="3239238" y="2813685"/>
                  <a:pt x="3219933" y="2797483"/>
                  <a:pt x="3206064" y="2780146"/>
                </a:cubicBezTo>
                <a:cubicBezTo>
                  <a:pt x="3167185" y="2731547"/>
                  <a:pt x="3161340" y="2718359"/>
                  <a:pt x="3104464" y="2678546"/>
                </a:cubicBezTo>
                <a:cubicBezTo>
                  <a:pt x="3096488" y="2672963"/>
                  <a:pt x="3085266" y="2674037"/>
                  <a:pt x="3076755" y="2669309"/>
                </a:cubicBezTo>
                <a:cubicBezTo>
                  <a:pt x="3057348" y="2658527"/>
                  <a:pt x="3021337" y="2632364"/>
                  <a:pt x="3021337" y="2632364"/>
                </a:cubicBezTo>
                <a:cubicBezTo>
                  <a:pt x="2993521" y="2590641"/>
                  <a:pt x="2979960" y="2583002"/>
                  <a:pt x="3012101" y="2512291"/>
                </a:cubicBezTo>
                <a:cubicBezTo>
                  <a:pt x="3017354" y="2500735"/>
                  <a:pt x="3036359" y="2503485"/>
                  <a:pt x="3049046" y="2503055"/>
                </a:cubicBezTo>
                <a:cubicBezTo>
                  <a:pt x="3218310" y="2497317"/>
                  <a:pt x="3387713" y="2496897"/>
                  <a:pt x="3557046" y="2493818"/>
                </a:cubicBezTo>
                <a:cubicBezTo>
                  <a:pt x="3566282" y="2490739"/>
                  <a:pt x="3575310" y="2486943"/>
                  <a:pt x="3584755" y="2484582"/>
                </a:cubicBezTo>
                <a:cubicBezTo>
                  <a:pt x="3599985" y="2480775"/>
                  <a:pt x="3616044" y="2480310"/>
                  <a:pt x="3630937" y="2475346"/>
                </a:cubicBezTo>
                <a:cubicBezTo>
                  <a:pt x="3654375" y="2467533"/>
                  <a:pt x="3675322" y="2451914"/>
                  <a:pt x="3695592" y="2438400"/>
                </a:cubicBezTo>
                <a:lnTo>
                  <a:pt x="3732537" y="2382982"/>
                </a:lnTo>
                <a:lnTo>
                  <a:pt x="3751010" y="2355273"/>
                </a:lnTo>
                <a:cubicBezTo>
                  <a:pt x="3769739" y="2299085"/>
                  <a:pt x="3748024" y="2356129"/>
                  <a:pt x="3778719" y="2299855"/>
                </a:cubicBezTo>
                <a:cubicBezTo>
                  <a:pt x="3791905" y="2275680"/>
                  <a:pt x="3804019" y="2250918"/>
                  <a:pt x="3815664" y="2225964"/>
                </a:cubicBezTo>
                <a:cubicBezTo>
                  <a:pt x="3825579" y="2204716"/>
                  <a:pt x="3834956" y="2183194"/>
                  <a:pt x="3843373" y="2161309"/>
                </a:cubicBezTo>
                <a:cubicBezTo>
                  <a:pt x="3850363" y="2143135"/>
                  <a:pt x="3855688" y="2124364"/>
                  <a:pt x="3861846" y="2105891"/>
                </a:cubicBezTo>
                <a:cubicBezTo>
                  <a:pt x="3864925" y="2096655"/>
                  <a:pt x="3867467" y="2087222"/>
                  <a:pt x="3871083" y="2078182"/>
                </a:cubicBezTo>
                <a:cubicBezTo>
                  <a:pt x="3877240" y="2062788"/>
                  <a:pt x="3884312" y="2047729"/>
                  <a:pt x="3889555" y="2032000"/>
                </a:cubicBezTo>
                <a:cubicBezTo>
                  <a:pt x="3893569" y="2019957"/>
                  <a:pt x="3895305" y="2007261"/>
                  <a:pt x="3898792" y="1995055"/>
                </a:cubicBezTo>
                <a:cubicBezTo>
                  <a:pt x="3901467" y="1985694"/>
                  <a:pt x="3905667" y="1976791"/>
                  <a:pt x="3908028" y="1967346"/>
                </a:cubicBezTo>
                <a:cubicBezTo>
                  <a:pt x="3911835" y="1952116"/>
                  <a:pt x="3913133" y="1936310"/>
                  <a:pt x="3917264" y="1921164"/>
                </a:cubicBezTo>
                <a:cubicBezTo>
                  <a:pt x="3922387" y="1902378"/>
                  <a:pt x="3935737" y="1865746"/>
                  <a:pt x="3935737" y="1865746"/>
                </a:cubicBezTo>
                <a:cubicBezTo>
                  <a:pt x="3932658" y="1810328"/>
                  <a:pt x="3931763" y="1754745"/>
                  <a:pt x="3926501" y="1699491"/>
                </a:cubicBezTo>
                <a:cubicBezTo>
                  <a:pt x="3925578" y="1689799"/>
                  <a:pt x="3920683" y="1680898"/>
                  <a:pt x="3917264" y="1671782"/>
                </a:cubicBezTo>
                <a:cubicBezTo>
                  <a:pt x="3884131" y="1583427"/>
                  <a:pt x="3910521" y="1660785"/>
                  <a:pt x="3889555" y="1597891"/>
                </a:cubicBezTo>
                <a:cubicBezTo>
                  <a:pt x="3892634" y="1551709"/>
                  <a:pt x="3891183" y="1505000"/>
                  <a:pt x="3898792" y="1459346"/>
                </a:cubicBezTo>
                <a:cubicBezTo>
                  <a:pt x="3900617" y="1448396"/>
                  <a:pt x="3907851" y="1437520"/>
                  <a:pt x="3917264" y="1431637"/>
                </a:cubicBezTo>
                <a:cubicBezTo>
                  <a:pt x="3933776" y="1421317"/>
                  <a:pt x="3953406" y="1415918"/>
                  <a:pt x="3972683" y="1413164"/>
                </a:cubicBezTo>
                <a:cubicBezTo>
                  <a:pt x="4322116" y="1363245"/>
                  <a:pt x="4101348" y="1386735"/>
                  <a:pt x="4637701" y="1376218"/>
                </a:cubicBezTo>
                <a:cubicBezTo>
                  <a:pt x="4743606" y="1355038"/>
                  <a:pt x="4612361" y="1380118"/>
                  <a:pt x="4757773" y="1357746"/>
                </a:cubicBezTo>
                <a:cubicBezTo>
                  <a:pt x="4773289" y="1355359"/>
                  <a:pt x="4788470" y="1351090"/>
                  <a:pt x="4803955" y="1348509"/>
                </a:cubicBezTo>
                <a:cubicBezTo>
                  <a:pt x="4941471" y="1325589"/>
                  <a:pt x="4805928" y="1351809"/>
                  <a:pt x="4914792" y="1330037"/>
                </a:cubicBezTo>
                <a:cubicBezTo>
                  <a:pt x="4927107" y="1323879"/>
                  <a:pt x="4939082" y="1316988"/>
                  <a:pt x="4951737" y="1311564"/>
                </a:cubicBezTo>
                <a:cubicBezTo>
                  <a:pt x="4960686" y="1307729"/>
                  <a:pt x="4970549" y="1306281"/>
                  <a:pt x="4979446" y="1302327"/>
                </a:cubicBezTo>
                <a:cubicBezTo>
                  <a:pt x="4998319" y="1293939"/>
                  <a:pt x="5016391" y="1283854"/>
                  <a:pt x="5034864" y="1274618"/>
                </a:cubicBezTo>
                <a:cubicBezTo>
                  <a:pt x="5044100" y="1262303"/>
                  <a:pt x="5050885" y="1247691"/>
                  <a:pt x="5062573" y="1237673"/>
                </a:cubicBezTo>
                <a:cubicBezTo>
                  <a:pt x="5073027" y="1228712"/>
                  <a:pt x="5089783" y="1228936"/>
                  <a:pt x="5099519" y="1219200"/>
                </a:cubicBezTo>
                <a:cubicBezTo>
                  <a:pt x="5106403" y="1212316"/>
                  <a:pt x="5102673" y="1199093"/>
                  <a:pt x="5108755" y="1191491"/>
                </a:cubicBezTo>
                <a:cubicBezTo>
                  <a:pt x="5127795" y="1167691"/>
                  <a:pt x="5151858" y="1148389"/>
                  <a:pt x="5173410" y="1126837"/>
                </a:cubicBezTo>
                <a:cubicBezTo>
                  <a:pt x="5182647" y="1117600"/>
                  <a:pt x="5193873" y="1109995"/>
                  <a:pt x="5201119" y="1099127"/>
                </a:cubicBezTo>
                <a:lnTo>
                  <a:pt x="5219592" y="1071418"/>
                </a:lnTo>
                <a:cubicBezTo>
                  <a:pt x="5239874" y="990289"/>
                  <a:pt x="5241113" y="1003554"/>
                  <a:pt x="5210355" y="868218"/>
                </a:cubicBezTo>
                <a:cubicBezTo>
                  <a:pt x="5207223" y="854439"/>
                  <a:pt x="5153902" y="800185"/>
                  <a:pt x="5145701" y="794327"/>
                </a:cubicBezTo>
                <a:cubicBezTo>
                  <a:pt x="5137779" y="788668"/>
                  <a:pt x="5127228" y="788170"/>
                  <a:pt x="5117992" y="785091"/>
                </a:cubicBezTo>
                <a:cubicBezTo>
                  <a:pt x="5105677" y="775855"/>
                  <a:pt x="5093573" y="766330"/>
                  <a:pt x="5081046" y="757382"/>
                </a:cubicBezTo>
                <a:cubicBezTo>
                  <a:pt x="5072013" y="750930"/>
                  <a:pt x="5062218" y="745569"/>
                  <a:pt x="5053337" y="738909"/>
                </a:cubicBezTo>
                <a:cubicBezTo>
                  <a:pt x="5037566" y="727081"/>
                  <a:pt x="5022926" y="713792"/>
                  <a:pt x="5007155" y="701964"/>
                </a:cubicBezTo>
                <a:cubicBezTo>
                  <a:pt x="4998274" y="695304"/>
                  <a:pt x="4988327" y="690151"/>
                  <a:pt x="4979446" y="683491"/>
                </a:cubicBezTo>
                <a:cubicBezTo>
                  <a:pt x="4976450" y="681244"/>
                  <a:pt x="4920468" y="634038"/>
                  <a:pt x="4905555" y="628073"/>
                </a:cubicBezTo>
                <a:cubicBezTo>
                  <a:pt x="4884744" y="619749"/>
                  <a:pt x="4861888" y="617470"/>
                  <a:pt x="4840901" y="609600"/>
                </a:cubicBezTo>
                <a:cubicBezTo>
                  <a:pt x="4812509" y="598953"/>
                  <a:pt x="4785251" y="585478"/>
                  <a:pt x="4757773" y="572655"/>
                </a:cubicBezTo>
                <a:cubicBezTo>
                  <a:pt x="4739057" y="563921"/>
                  <a:pt x="4721531" y="552616"/>
                  <a:pt x="4702355" y="544946"/>
                </a:cubicBezTo>
                <a:cubicBezTo>
                  <a:pt x="4675236" y="534098"/>
                  <a:pt x="4646635" y="527334"/>
                  <a:pt x="4619228" y="517237"/>
                </a:cubicBezTo>
                <a:cubicBezTo>
                  <a:pt x="4588113" y="505773"/>
                  <a:pt x="4558322" y="490777"/>
                  <a:pt x="4526864" y="480291"/>
                </a:cubicBezTo>
                <a:cubicBezTo>
                  <a:pt x="4446289" y="453432"/>
                  <a:pt x="4448465" y="467750"/>
                  <a:pt x="4360610" y="443346"/>
                </a:cubicBezTo>
                <a:cubicBezTo>
                  <a:pt x="4165168" y="389057"/>
                  <a:pt x="4423667" y="441884"/>
                  <a:pt x="4194355" y="387927"/>
                </a:cubicBezTo>
                <a:cubicBezTo>
                  <a:pt x="4017524" y="346319"/>
                  <a:pt x="4252332" y="417536"/>
                  <a:pt x="4055810" y="360218"/>
                </a:cubicBezTo>
                <a:cubicBezTo>
                  <a:pt x="4006264" y="345767"/>
                  <a:pt x="3958636" y="324159"/>
                  <a:pt x="3908028" y="314037"/>
                </a:cubicBezTo>
                <a:cubicBezTo>
                  <a:pt x="3843482" y="301127"/>
                  <a:pt x="3877331" y="307381"/>
                  <a:pt x="3806428" y="295564"/>
                </a:cubicBezTo>
                <a:cubicBezTo>
                  <a:pt x="3769483" y="283249"/>
                  <a:pt x="3733780" y="266255"/>
                  <a:pt x="3695592" y="258618"/>
                </a:cubicBezTo>
                <a:cubicBezTo>
                  <a:pt x="3680198" y="255539"/>
                  <a:pt x="3664640" y="253189"/>
                  <a:pt x="3649410" y="249382"/>
                </a:cubicBezTo>
                <a:cubicBezTo>
                  <a:pt x="3639965" y="247021"/>
                  <a:pt x="3631205" y="242258"/>
                  <a:pt x="3621701" y="240146"/>
                </a:cubicBezTo>
                <a:cubicBezTo>
                  <a:pt x="3603419" y="236083"/>
                  <a:pt x="3584647" y="234582"/>
                  <a:pt x="3566283" y="230909"/>
                </a:cubicBezTo>
                <a:cubicBezTo>
                  <a:pt x="3537285" y="225109"/>
                  <a:pt x="3528040" y="221241"/>
                  <a:pt x="3501628" y="212437"/>
                </a:cubicBezTo>
                <a:cubicBezTo>
                  <a:pt x="3492392" y="206279"/>
                  <a:pt x="3483848" y="198929"/>
                  <a:pt x="3473919" y="193964"/>
                </a:cubicBezTo>
                <a:cubicBezTo>
                  <a:pt x="3465211" y="189610"/>
                  <a:pt x="3455571" y="187402"/>
                  <a:pt x="3446210" y="184727"/>
                </a:cubicBezTo>
                <a:cubicBezTo>
                  <a:pt x="3392129" y="169275"/>
                  <a:pt x="3390494" y="173614"/>
                  <a:pt x="3316901" y="166255"/>
                </a:cubicBezTo>
                <a:lnTo>
                  <a:pt x="3261483" y="147782"/>
                </a:lnTo>
                <a:cubicBezTo>
                  <a:pt x="3252246" y="144703"/>
                  <a:pt x="3243320" y="140456"/>
                  <a:pt x="3233773" y="138546"/>
                </a:cubicBezTo>
                <a:cubicBezTo>
                  <a:pt x="3207420" y="133275"/>
                  <a:pt x="3176723" y="127896"/>
                  <a:pt x="3150646" y="120073"/>
                </a:cubicBezTo>
                <a:cubicBezTo>
                  <a:pt x="3122670" y="111680"/>
                  <a:pt x="3095228" y="101600"/>
                  <a:pt x="3067519" y="92364"/>
                </a:cubicBezTo>
                <a:cubicBezTo>
                  <a:pt x="3058283" y="89285"/>
                  <a:pt x="3049486" y="84202"/>
                  <a:pt x="3039810" y="83127"/>
                </a:cubicBezTo>
                <a:cubicBezTo>
                  <a:pt x="2910682" y="68780"/>
                  <a:pt x="2984501" y="75745"/>
                  <a:pt x="2818137" y="64655"/>
                </a:cubicBezTo>
                <a:cubicBezTo>
                  <a:pt x="2800045" y="61639"/>
                  <a:pt x="2736813" y="51712"/>
                  <a:pt x="2716537" y="46182"/>
                </a:cubicBezTo>
                <a:cubicBezTo>
                  <a:pt x="2671362" y="33862"/>
                  <a:pt x="2659947" y="22565"/>
                  <a:pt x="2614937" y="18473"/>
                </a:cubicBezTo>
                <a:cubicBezTo>
                  <a:pt x="2596540" y="16801"/>
                  <a:pt x="2607240" y="47721"/>
                  <a:pt x="2596464" y="4618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т</a:t>
            </a:r>
            <a:r>
              <a:rPr lang="uk-UA" dirty="0">
                <a:solidFill>
                  <a:srgbClr val="FF0000"/>
                </a:solidFill>
              </a:rPr>
              <a:t>ериторія Директорії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6732588" y="170021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Радянська РОСІЯ</a:t>
            </a:r>
            <a:endParaRPr lang="ru-RU">
              <a:latin typeface="Franklin Gothic Book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827088" y="1844675"/>
            <a:ext cx="230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ПОЛЬЩА</a:t>
            </a:r>
            <a:endParaRPr lang="ru-RU">
              <a:latin typeface="Franklin Gothic Book"/>
            </a:endParaRP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627313" y="5157788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АНТАНТА</a:t>
            </a:r>
            <a:endParaRPr lang="ru-RU">
              <a:latin typeface="Franklin Gothic Book"/>
            </a:endParaRP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5292725" y="5157788"/>
            <a:ext cx="2303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Білогвардійські війська</a:t>
            </a:r>
            <a:endParaRPr lang="ru-RU">
              <a:latin typeface="Franklin Gothic Book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816325">
            <a:off x="1784350" y="2697163"/>
            <a:ext cx="2039938" cy="147637"/>
          </a:xfrm>
          <a:prstGeom prst="rightArrow">
            <a:avLst>
              <a:gd name="adj1" fmla="val 50000"/>
              <a:gd name="adj2" fmla="val 537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612522">
            <a:off x="2824162" y="4478338"/>
            <a:ext cx="1406525" cy="17145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350842">
            <a:off x="5056188" y="4046538"/>
            <a:ext cx="9937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24676">
            <a:off x="5946775" y="1924050"/>
            <a:ext cx="9937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TextBox 10"/>
          <p:cNvSpPr txBox="1">
            <a:spLocks noChangeArrowheads="1"/>
          </p:cNvSpPr>
          <p:nvPr/>
        </p:nvSpPr>
        <p:spPr bwMode="auto">
          <a:xfrm>
            <a:off x="684213" y="6021388"/>
            <a:ext cx="8208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FF0000"/>
                </a:solidFill>
                <a:latin typeface="Franklin Gothic Book"/>
              </a:rPr>
              <a:t>Від чого, на вашу думку, могла залежати подальша доля України під керівництвом Директорії? </a:t>
            </a:r>
            <a:endParaRPr lang="ru-RU" b="1">
              <a:solidFill>
                <a:srgbClr val="FF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Режим і </a:t>
            </a:r>
            <a:r>
              <a:rPr lang="ru-RU" dirty="0" err="1" smtClean="0"/>
              <a:t>політика</a:t>
            </a:r>
            <a:r>
              <a:rPr lang="ru-RU" dirty="0" smtClean="0"/>
              <a:t>  </a:t>
            </a:r>
            <a:r>
              <a:rPr lang="ru-RU" dirty="0" err="1"/>
              <a:t>Директорії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п.4 §19 і визначте: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 уряд Директорії реалізовував основні положення Декларації від 26.12.1918р.?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Чи могла Директорія відстояти незалежність УНР? Чому?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Позиція</a:t>
            </a:r>
            <a:r>
              <a:rPr lang="ru-RU" dirty="0" smtClean="0"/>
              <a:t> 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484313"/>
            <a:ext cx="3384550" cy="223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Українські </a:t>
            </a:r>
            <a:r>
              <a:rPr lang="uk-UA" dirty="0" err="1">
                <a:solidFill>
                  <a:srgbClr val="C00000"/>
                </a:solidFill>
              </a:rPr>
              <a:t>соціал</a:t>
            </a:r>
            <a:r>
              <a:rPr lang="uk-UA" dirty="0">
                <a:solidFill>
                  <a:srgbClr val="C00000"/>
                </a:solidFill>
              </a:rPr>
              <a:t> – демократи: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В.Винниченко, В.</a:t>
            </a:r>
            <a:r>
              <a:rPr lang="uk-UA" dirty="0" err="1">
                <a:solidFill>
                  <a:srgbClr val="C00000"/>
                </a:solidFill>
              </a:rPr>
              <a:t>Чехівський</a:t>
            </a:r>
            <a:r>
              <a:rPr lang="uk-UA" dirty="0">
                <a:solidFill>
                  <a:srgbClr val="C00000"/>
                </a:solidFill>
              </a:rPr>
              <a:t> – проти рад як форми влади, порозуміння з Москвою;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С.Петлюра – визнання рад як форми влади; орієнтація на Антанту.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825" y="1484313"/>
            <a:ext cx="3598863" cy="223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Українські есери: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Ради як форма влади;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Представництво селян у радах відповідно його кількісному складу.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4076700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Січень 1919р. – нарада представників політичних партій, де була зроблена невдала спроба про вироблення спільного погляду на організацію майбутньої влади та вироблення рекомендацій Трудовому конгресу.</a:t>
            </a:r>
          </a:p>
          <a:p>
            <a:r>
              <a:rPr lang="uk-UA">
                <a:latin typeface="Franklin Gothic Book"/>
              </a:rPr>
              <a:t>23 січня 1919р. – з»їзд Трудового конгресу.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Причини поразки Директорії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Суперечлива внутрішня політика, не вирішене аграрне питання.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Позбавлення політичних прав значної частини українських громадян.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Розквіт отаманства, наростання анархії в суспільстві.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Особисте протистояння В.Винниченка та </a:t>
            </a:r>
            <a:r>
              <a:rPr lang="uk-UA" dirty="0"/>
              <a:t>С</a:t>
            </a:r>
            <a:r>
              <a:rPr lang="uk-UA" dirty="0" smtClean="0"/>
              <a:t>.Петлюри.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Неспроможність стати на перешкоді єврейських погромів.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Незадовільна підготовка та організації армії.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Закриття національних установ, створених за часів гетьманату.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Складна зовнішньополітична ситуація ( на території України йшла боротьба військ Радянської Росії, з білогвардійцями, Антантою, поляками)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Чому історики дали діаметрально протилежні оцінки діяльності Директорії?</a:t>
            </a:r>
          </a:p>
          <a:p>
            <a:r>
              <a:rPr lang="ru-RU" smtClean="0"/>
              <a:t>Якої точки зору дотримуєтеся ви? Відповідь обгрунтуйте.</a:t>
            </a:r>
          </a:p>
          <a:p>
            <a:r>
              <a:rPr lang="uk-UA" smtClean="0"/>
              <a:t>В чому ви вбачаєте помилки Директорії?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Охарактеризувати внутрішню та зовнішню політику Директорії;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Визначити причини поразки Директорії;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встановлювати </a:t>
            </a:r>
            <a:r>
              <a:rPr lang="uk-UA" dirty="0" err="1" smtClean="0"/>
              <a:t>причинно</a:t>
            </a:r>
            <a:r>
              <a:rPr lang="uk-UA" dirty="0" smtClean="0"/>
              <a:t> – наслідкові </a:t>
            </a:r>
            <a:r>
              <a:rPr lang="uk-UA" dirty="0" err="1" smtClean="0"/>
              <a:t>зв»язки</a:t>
            </a:r>
            <a:r>
              <a:rPr lang="uk-UA" dirty="0" smtClean="0"/>
              <a:t>, працювати з історичними джерелами, аналізувати матеріал, робити висновки та узагальнення, висловлювати свою точку зору;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розуміти,що для створення об'єднаної, сильної  держави необхідна самовіддача всіх верств населення країни та патріотична діяльність видатних історичних постатей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Утворення Українського національного союзу.</a:t>
            </a:r>
          </a:p>
          <a:p>
            <a:r>
              <a:rPr lang="uk-UA" smtClean="0"/>
              <a:t>Утворення Директорії.</a:t>
            </a:r>
          </a:p>
          <a:p>
            <a:r>
              <a:rPr lang="uk-UA" smtClean="0"/>
              <a:t>Інтервенція Антанти на півдні України.</a:t>
            </a:r>
          </a:p>
          <a:p>
            <a:r>
              <a:rPr lang="uk-UA" smtClean="0"/>
              <a:t>Режим і політика Директорії.</a:t>
            </a:r>
          </a:p>
          <a:p>
            <a:r>
              <a:rPr lang="uk-UA" smtClean="0"/>
              <a:t>Позиція українських партій.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Директорія;</a:t>
            </a:r>
          </a:p>
          <a:p>
            <a:r>
              <a:rPr lang="uk-UA" smtClean="0"/>
              <a:t>Трудовий конгрес;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14.11.1918р. – утворення Директорії;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uk-UA" sz="1800" smtClean="0">
                <a:solidFill>
                  <a:srgbClr val="FF0000"/>
                </a:solidFill>
              </a:rPr>
              <a:t>«Визвольній боротьбі робітників і трудящих України всіляко перешкоджала буржуазно – націоналістична Директорія. Слухняно виконуючи волю міжнародного імперіалізму, українські буржуазні націоналісти намагалися придушити революційних рух трудящих мас, зберегти експлуататорський лад в Україні»</a:t>
            </a:r>
          </a:p>
          <a:p>
            <a:pPr marL="0" indent="0" algn="r">
              <a:buFont typeface="Wingdings 2" pitchFamily="18" charset="2"/>
              <a:buNone/>
            </a:pPr>
            <a:r>
              <a:rPr lang="uk-UA" sz="1600" smtClean="0"/>
              <a:t>История Украинской ССР. – Киев., 1984. – т.6.-с.363</a:t>
            </a:r>
          </a:p>
          <a:p>
            <a:pPr marL="0" indent="0" algn="r">
              <a:buFont typeface="Wingdings 2" pitchFamily="18" charset="2"/>
              <a:buNone/>
            </a:pPr>
            <a:endParaRPr lang="uk-UA" sz="1600" smtClean="0"/>
          </a:p>
          <a:p>
            <a:pPr marL="0" indent="0" algn="just">
              <a:buFont typeface="Wingdings 2" pitchFamily="18" charset="2"/>
              <a:buNone/>
            </a:pPr>
            <a:r>
              <a:rPr lang="uk-UA" sz="1800" smtClean="0">
                <a:solidFill>
                  <a:srgbClr val="FF0000"/>
                </a:solidFill>
              </a:rPr>
              <a:t>«Після приходу до влади Директорії в Україні була відновлена республіканська форма державного устрою. Влада в губерніях і повітах мала належати трудовим радам робітників, селян та інтелігенції, без будь – якої участі експлуататорських елементів».</a:t>
            </a:r>
          </a:p>
          <a:p>
            <a:pPr marL="0" indent="0" algn="r">
              <a:buFont typeface="Wingdings 2" pitchFamily="18" charset="2"/>
              <a:buNone/>
            </a:pPr>
            <a:r>
              <a:rPr lang="uk-UA" sz="1600" smtClean="0"/>
              <a:t>Історія України. – Львів, 1998. – с.237 – 238</a:t>
            </a:r>
          </a:p>
          <a:p>
            <a:pPr marL="0" indent="0" algn="r">
              <a:buFont typeface="Wingdings 2" pitchFamily="18" charset="2"/>
              <a:buNone/>
            </a:pPr>
            <a:endParaRPr lang="uk-UA" sz="1600" smtClean="0"/>
          </a:p>
          <a:p>
            <a:pPr marL="0" indent="0" algn="just">
              <a:buFont typeface="Wingdings 2" pitchFamily="18" charset="2"/>
              <a:buNone/>
            </a:pPr>
            <a:r>
              <a:rPr lang="uk-UA" sz="1600" smtClean="0">
                <a:solidFill>
                  <a:srgbClr val="C00000"/>
                </a:solidFill>
              </a:rPr>
              <a:t>1. Чому історики дали діаметрально протилежні оцінки діяльності Директорії?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uk-UA" sz="1600" smtClean="0">
                <a:solidFill>
                  <a:srgbClr val="C00000"/>
                </a:solidFill>
              </a:rPr>
              <a:t>2. Якої точки зору дотримуєтеся ви? Відповідь обгрунтуйте.</a:t>
            </a:r>
            <a:endParaRPr lang="ru-RU" sz="1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союзу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До складу Українського національного союзу увійшли: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Українська партія соціалістів – федералістів;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Українська партія </a:t>
            </a:r>
            <a:r>
              <a:rPr lang="uk-UA" dirty="0" err="1" smtClean="0"/>
              <a:t>соціал</a:t>
            </a:r>
            <a:r>
              <a:rPr lang="uk-UA" dirty="0" smtClean="0"/>
              <a:t> – самостійників;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Українська партія </a:t>
            </a:r>
            <a:r>
              <a:rPr lang="uk-UA" dirty="0" err="1" smtClean="0"/>
              <a:t>соціал</a:t>
            </a:r>
            <a:r>
              <a:rPr lang="uk-UA" dirty="0" smtClean="0"/>
              <a:t> – демократів.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До УНС приєдналися також Селянська спілка, Всеукраїнська учительська спілка, Центральний кооперативний комітет.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Очолив УНС А.</a:t>
            </a:r>
            <a:r>
              <a:rPr lang="uk-UA" dirty="0" err="1" smtClean="0"/>
              <a:t>Нікольський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Прочитайте витяг із Статуту Українського національного союзу ( с.190 підручника ) і визначте: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Яку форму правління та форму політичного режиму декларував Статут?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У який спосіб УНС міг здійснити свою мету?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Утворення Директорії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Невдалі переговори гетьмана П.Скоропадського з УНС.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Революція в Німеччині, поразка її у І світовій війні, підписання 11.11.1918 р. </a:t>
            </a:r>
            <a:r>
              <a:rPr lang="uk-UA" dirty="0" err="1" smtClean="0"/>
              <a:t>Комп»єнського</a:t>
            </a:r>
            <a:r>
              <a:rPr lang="uk-UA" dirty="0" smtClean="0"/>
              <a:t> </a:t>
            </a:r>
            <a:r>
              <a:rPr lang="uk-UA" dirty="0" err="1" smtClean="0"/>
              <a:t>перемир»я</a:t>
            </a:r>
            <a:r>
              <a:rPr lang="uk-UA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13.11.1918р. Росія анулювала Брест – Литовський мирний договір і відмовилася визнавати незалежність України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14.11.1918р. – у Києві на таємному засіданні УНС створює верховний орган у складі 5 чоловік для керівництва повстанням проти гетьмана – </a:t>
            </a:r>
            <a:r>
              <a:rPr lang="uk-UA" b="1" i="1" u="sng" dirty="0" smtClean="0">
                <a:solidFill>
                  <a:srgbClr val="FF0000"/>
                </a:solidFill>
              </a:rPr>
              <a:t>ДИРЕКТОРІЮ.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Склад Директорії: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г</a:t>
            </a:r>
            <a:r>
              <a:rPr lang="uk-UA" dirty="0" smtClean="0"/>
              <a:t>олова - В.Винниченко;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Члени – С.Петлюра, Ф.Швець, П.</a:t>
            </a:r>
            <a:r>
              <a:rPr lang="uk-UA" dirty="0" err="1" smtClean="0"/>
              <a:t>Андрієвський</a:t>
            </a:r>
            <a:r>
              <a:rPr lang="uk-UA" dirty="0" smtClean="0"/>
              <a:t>, А.Макаренко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Директорії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628775"/>
            <a:ext cx="2881312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Травень 1918р. – утворення Українського національно - державного союзу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 ( А.</a:t>
            </a:r>
            <a:r>
              <a:rPr lang="uk-UA" dirty="0" err="1">
                <a:solidFill>
                  <a:srgbClr val="C00000"/>
                </a:solidFill>
              </a:rPr>
              <a:t>Нікольський</a:t>
            </a:r>
            <a:r>
              <a:rPr lang="uk-UA" dirty="0">
                <a:solidFill>
                  <a:srgbClr val="C00000"/>
                </a:solidFill>
              </a:rPr>
              <a:t> 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33813" y="4652963"/>
            <a:ext cx="3887787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14 листопада 1918р. – утворення Директорії на чолі з В. Винниченком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48038" y="2205038"/>
            <a:ext cx="1295400" cy="14446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740650" y="2565400"/>
            <a:ext cx="1079500" cy="3059113"/>
          </a:xfrm>
          <a:prstGeom prst="curvedLef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88913" y="4167188"/>
            <a:ext cx="34464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>
                <a:solidFill>
                  <a:srgbClr val="FF0000"/>
                </a:solidFill>
                <a:latin typeface="Franklin Gothic Book"/>
              </a:rPr>
              <a:t>Директорія УНР — найвищий орган державної влади відродженої Української Народної Республіки, який діяв з 13 листопада 1918 року до 10 листопада 1920 року.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7900" y="1484313"/>
            <a:ext cx="2879725" cy="1944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Серпень 1918р. – перетворення УНДС на Український національний союз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( В.Винниченко 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Керівники Директорії</a:t>
            </a:r>
            <a:endParaRPr lang="ru-RU" dirty="0"/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3424238"/>
            <a:ext cx="219392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1325" y="1412875"/>
            <a:ext cx="34956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2"/>
          <p:cNvSpPr>
            <a:spLocks noChangeArrowheads="1"/>
          </p:cNvSpPr>
          <p:nvPr/>
        </p:nvSpPr>
        <p:spPr bwMode="auto">
          <a:xfrm>
            <a:off x="2981325" y="3759200"/>
            <a:ext cx="3429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Franklin Gothic Book"/>
              </a:rPr>
              <a:t>Федір Швець (у центрі), Андрій Макаренко та Симон Петлюра в Кам'янці-Подільському. 1919 рік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3713" y="3294063"/>
            <a:ext cx="21542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Прямоугольник 3"/>
          <p:cNvSpPr>
            <a:spLocks noChangeArrowheads="1"/>
          </p:cNvSpPr>
          <p:nvPr/>
        </p:nvSpPr>
        <p:spPr bwMode="auto">
          <a:xfrm>
            <a:off x="6683375" y="6307138"/>
            <a:ext cx="23955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Franklin Gothic Book"/>
              </a:rPr>
              <a:t>Андрієвський </a:t>
            </a:r>
          </a:p>
          <a:p>
            <a:pPr algn="ctr"/>
            <a:r>
              <a:rPr lang="ru-RU" sz="1400">
                <a:latin typeface="Franklin Gothic Book"/>
              </a:rPr>
              <a:t>Опанас (Панас) Михайлович</a:t>
            </a:r>
          </a:p>
        </p:txBody>
      </p:sp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9638" y="35766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2038" y="37290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extBox 6"/>
          <p:cNvSpPr txBox="1">
            <a:spLocks noChangeArrowheads="1"/>
          </p:cNvSpPr>
          <p:nvPr/>
        </p:nvSpPr>
        <p:spPr bwMode="auto">
          <a:xfrm>
            <a:off x="9525" y="6461125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>
                <a:latin typeface="Franklin Gothic Book"/>
              </a:rPr>
              <a:t>В. Винниченко</a:t>
            </a:r>
            <a:endParaRPr lang="ru-RU" sz="1400">
              <a:latin typeface="Franklin Gothic Boo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513</TotalTime>
  <Words>681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59</cp:revision>
  <dcterms:modified xsi:type="dcterms:W3CDTF">2012-04-22T11:05:46Z</dcterms:modified>
</cp:coreProperties>
</file>