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5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  <p:sldMasterId id="2147483778" r:id="rId2"/>
    <p:sldMasterId id="2147483795" r:id="rId3"/>
    <p:sldMasterId id="2147483812" r:id="rId4"/>
    <p:sldMasterId id="2147483829" r:id="rId5"/>
    <p:sldMasterId id="2147483841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F535"/>
    <a:srgbClr val="3FEA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0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F8D2468-C21A-4901-94C9-8C7B341079D9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121B1D3-7F7F-4B93-B6EC-7488DF67C9B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981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2468-C21A-4901-94C9-8C7B341079D9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1D3-7F7F-4B93-B6EC-7488DF67C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500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2468-C21A-4901-94C9-8C7B341079D9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1D3-7F7F-4B93-B6EC-7488DF67C9B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292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2468-C21A-4901-94C9-8C7B341079D9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1D3-7F7F-4B93-B6EC-7488DF67C9B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49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2468-C21A-4901-94C9-8C7B341079D9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1D3-7F7F-4B93-B6EC-7488DF67C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012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2468-C21A-4901-94C9-8C7B341079D9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1D3-7F7F-4B93-B6EC-7488DF67C9B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040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2468-C21A-4901-94C9-8C7B341079D9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1D3-7F7F-4B93-B6EC-7488DF67C9B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046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2468-C21A-4901-94C9-8C7B341079D9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1D3-7F7F-4B93-B6EC-7488DF67C9B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063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2468-C21A-4901-94C9-8C7B341079D9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1D3-7F7F-4B93-B6EC-7488DF67C9B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15656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2468-C21A-4901-94C9-8C7B341079D9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1D3-7F7F-4B93-B6EC-7488DF67C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5582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2468-C21A-4901-94C9-8C7B341079D9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1D3-7F7F-4B93-B6EC-7488DF67C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834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2468-C21A-4901-94C9-8C7B341079D9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1D3-7F7F-4B93-B6EC-7488DF67C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3494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2468-C21A-4901-94C9-8C7B341079D9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1D3-7F7F-4B93-B6EC-7488DF67C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6634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2468-C21A-4901-94C9-8C7B341079D9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1D3-7F7F-4B93-B6EC-7488DF67C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9287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2468-C21A-4901-94C9-8C7B341079D9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1D3-7F7F-4B93-B6EC-7488DF67C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4838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2468-C21A-4901-94C9-8C7B341079D9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1D3-7F7F-4B93-B6EC-7488DF67C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5470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2468-C21A-4901-94C9-8C7B341079D9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1D3-7F7F-4B93-B6EC-7488DF67C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3470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2468-C21A-4901-94C9-8C7B341079D9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1D3-7F7F-4B93-B6EC-7488DF67C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2036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2468-C21A-4901-94C9-8C7B341079D9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1D3-7F7F-4B93-B6EC-7488DF67C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8393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2468-C21A-4901-94C9-8C7B341079D9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1D3-7F7F-4B93-B6EC-7488DF67C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0487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2468-C21A-4901-94C9-8C7B341079D9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1D3-7F7F-4B93-B6EC-7488DF67C9B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64842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2468-C21A-4901-94C9-8C7B341079D9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1D3-7F7F-4B93-B6EC-7488DF67C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547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2468-C21A-4901-94C9-8C7B341079D9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1D3-7F7F-4B93-B6EC-7488DF67C9B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4516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2468-C21A-4901-94C9-8C7B341079D9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1D3-7F7F-4B93-B6EC-7488DF67C9B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85372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2468-C21A-4901-94C9-8C7B341079D9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1D3-7F7F-4B93-B6EC-7488DF67C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9490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2468-C21A-4901-94C9-8C7B341079D9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1D3-7F7F-4B93-B6EC-7488DF67C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9976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2468-C21A-4901-94C9-8C7B341079D9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1D3-7F7F-4B93-B6EC-7488DF67C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6738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2468-C21A-4901-94C9-8C7B341079D9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1D3-7F7F-4B93-B6EC-7488DF67C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268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2468-C21A-4901-94C9-8C7B341079D9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1D3-7F7F-4B93-B6EC-7488DF67C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0296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2468-C21A-4901-94C9-8C7B341079D9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1D3-7F7F-4B93-B6EC-7488DF67C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4963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2468-C21A-4901-94C9-8C7B341079D9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1D3-7F7F-4B93-B6EC-7488DF67C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4523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2468-C21A-4901-94C9-8C7B341079D9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1D3-7F7F-4B93-B6EC-7488DF67C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1557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2468-C21A-4901-94C9-8C7B341079D9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1D3-7F7F-4B93-B6EC-7488DF67C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220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2468-C21A-4901-94C9-8C7B341079D9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1D3-7F7F-4B93-B6EC-7488DF67C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2272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2468-C21A-4901-94C9-8C7B341079D9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1D3-7F7F-4B93-B6EC-7488DF67C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1798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2468-C21A-4901-94C9-8C7B341079D9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1D3-7F7F-4B93-B6EC-7488DF67C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3995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2468-C21A-4901-94C9-8C7B341079D9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1D3-7F7F-4B93-B6EC-7488DF67C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4141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2468-C21A-4901-94C9-8C7B341079D9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1D3-7F7F-4B93-B6EC-7488DF67C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4625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2468-C21A-4901-94C9-8C7B341079D9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1D3-7F7F-4B93-B6EC-7488DF67C9B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06053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2468-C21A-4901-94C9-8C7B341079D9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1D3-7F7F-4B93-B6EC-7488DF67C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3380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2468-C21A-4901-94C9-8C7B341079D9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1D3-7F7F-4B93-B6EC-7488DF67C9B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04263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2468-C21A-4901-94C9-8C7B341079D9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1D3-7F7F-4B93-B6EC-7488DF67C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1645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2468-C21A-4901-94C9-8C7B341079D9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1D3-7F7F-4B93-B6EC-7488DF67C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9286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2468-C21A-4901-94C9-8C7B341079D9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1D3-7F7F-4B93-B6EC-7488DF67C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32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2468-C21A-4901-94C9-8C7B341079D9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1D3-7F7F-4B93-B6EC-7488DF67C9B6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7225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2468-C21A-4901-94C9-8C7B341079D9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1D3-7F7F-4B93-B6EC-7488DF67C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6785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2468-C21A-4901-94C9-8C7B341079D9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1D3-7F7F-4B93-B6EC-7488DF67C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907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2468-C21A-4901-94C9-8C7B341079D9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1D3-7F7F-4B93-B6EC-7488DF67C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1149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2468-C21A-4901-94C9-8C7B341079D9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1D3-7F7F-4B93-B6EC-7488DF67C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6553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2468-C21A-4901-94C9-8C7B341079D9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1D3-7F7F-4B93-B6EC-7488DF67C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2606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2468-C21A-4901-94C9-8C7B341079D9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1D3-7F7F-4B93-B6EC-7488DF67C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500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2468-C21A-4901-94C9-8C7B341079D9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1D3-7F7F-4B93-B6EC-7488DF67C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4580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2468-C21A-4901-94C9-8C7B341079D9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1D3-7F7F-4B93-B6EC-7488DF67C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6502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2468-C21A-4901-94C9-8C7B341079D9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1D3-7F7F-4B93-B6EC-7488DF67C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1522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2468-C21A-4901-94C9-8C7B341079D9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1D3-7F7F-4B93-B6EC-7488DF67C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622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2468-C21A-4901-94C9-8C7B341079D9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1D3-7F7F-4B93-B6EC-7488DF67C9B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2834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2468-C21A-4901-94C9-8C7B341079D9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1D3-7F7F-4B93-B6EC-7488DF67C9B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61698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2468-C21A-4901-94C9-8C7B341079D9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1D3-7F7F-4B93-B6EC-7488DF67C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7483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2468-C21A-4901-94C9-8C7B341079D9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1D3-7F7F-4B93-B6EC-7488DF67C9B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46233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2468-C21A-4901-94C9-8C7B341079D9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1D3-7F7F-4B93-B6EC-7488DF67C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4455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2468-C21A-4901-94C9-8C7B341079D9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1D3-7F7F-4B93-B6EC-7488DF67C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5465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2468-C21A-4901-94C9-8C7B341079D9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1D3-7F7F-4B93-B6EC-7488DF67C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5758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2468-C21A-4901-94C9-8C7B341079D9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1D3-7F7F-4B93-B6EC-7488DF67C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4639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2468-C21A-4901-94C9-8C7B341079D9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1D3-7F7F-4B93-B6EC-7488DF67C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5605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2468-C21A-4901-94C9-8C7B341079D9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1D3-7F7F-4B93-B6EC-7488DF67C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24402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2468-C21A-4901-94C9-8C7B341079D9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1D3-7F7F-4B93-B6EC-7488DF67C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994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2468-C21A-4901-94C9-8C7B341079D9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1D3-7F7F-4B93-B6EC-7488DF67C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1317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2468-C21A-4901-94C9-8C7B341079D9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1D3-7F7F-4B93-B6EC-7488DF67C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4863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2468-C21A-4901-94C9-8C7B341079D9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1D3-7F7F-4B93-B6EC-7488DF67C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22737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2468-C21A-4901-94C9-8C7B341079D9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1D3-7F7F-4B93-B6EC-7488DF67C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2243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2468-C21A-4901-94C9-8C7B341079D9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1D3-7F7F-4B93-B6EC-7488DF67C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0683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2468-C21A-4901-94C9-8C7B341079D9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1D3-7F7F-4B93-B6EC-7488DF67C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60416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2468-C21A-4901-94C9-8C7B341079D9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1D3-7F7F-4B93-B6EC-7488DF67C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1719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2468-C21A-4901-94C9-8C7B341079D9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1D3-7F7F-4B93-B6EC-7488DF67C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67272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2468-C21A-4901-94C9-8C7B341079D9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1D3-7F7F-4B93-B6EC-7488DF67C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43523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2468-C21A-4901-94C9-8C7B341079D9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1D3-7F7F-4B93-B6EC-7488DF67C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7292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2468-C21A-4901-94C9-8C7B341079D9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1D3-7F7F-4B93-B6EC-7488DF67C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168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2468-C21A-4901-94C9-8C7B341079D9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1D3-7F7F-4B93-B6EC-7488DF67C9B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37341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2468-C21A-4901-94C9-8C7B341079D9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1D3-7F7F-4B93-B6EC-7488DF67C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04588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2468-C21A-4901-94C9-8C7B341079D9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1D3-7F7F-4B93-B6EC-7488DF67C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50166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2468-C21A-4901-94C9-8C7B341079D9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1D3-7F7F-4B93-B6EC-7488DF67C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2049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2468-C21A-4901-94C9-8C7B341079D9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1D3-7F7F-4B93-B6EC-7488DF67C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3979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2468-C21A-4901-94C9-8C7B341079D9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1D3-7F7F-4B93-B6EC-7488DF67C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67315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2468-C21A-4901-94C9-8C7B341079D9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1D3-7F7F-4B93-B6EC-7488DF67C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3817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2468-C21A-4901-94C9-8C7B341079D9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1D3-7F7F-4B93-B6EC-7488DF67C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7278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2468-C21A-4901-94C9-8C7B341079D9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1D3-7F7F-4B93-B6EC-7488DF67C9B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779039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2468-C21A-4901-94C9-8C7B341079D9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1D3-7F7F-4B93-B6EC-7488DF67C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55516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2468-C21A-4901-94C9-8C7B341079D9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1D3-7F7F-4B93-B6EC-7488DF67C9B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4132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2468-C21A-4901-94C9-8C7B341079D9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1D3-7F7F-4B93-B6EC-7488DF67C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57369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2468-C21A-4901-94C9-8C7B341079D9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1D3-7F7F-4B93-B6EC-7488DF67C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33002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2468-C21A-4901-94C9-8C7B341079D9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1D3-7F7F-4B93-B6EC-7488DF67C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28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2468-C21A-4901-94C9-8C7B341079D9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B1D3-7F7F-4B93-B6EC-7488DF67C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807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F8D2468-C21A-4901-94C9-8C7B341079D9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21B1D3-7F7F-4B93-B6EC-7488DF67C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03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D2468-C21A-4901-94C9-8C7B341079D9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121B1D3-7F7F-4B93-B6EC-7488DF67C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029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D2468-C21A-4901-94C9-8C7B341079D9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121B1D3-7F7F-4B93-B6EC-7488DF67C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08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D2468-C21A-4901-94C9-8C7B341079D9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121B1D3-7F7F-4B93-B6EC-7488DF67C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655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D2468-C21A-4901-94C9-8C7B341079D9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1B1D3-7F7F-4B93-B6EC-7488DF67C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992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D2468-C21A-4901-94C9-8C7B341079D9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121B1D3-7F7F-4B93-B6EC-7488DF67C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652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27568" y="-240147"/>
            <a:ext cx="9194801" cy="1651919"/>
          </a:xfrm>
        </p:spPr>
        <p:txBody>
          <a:bodyPr>
            <a:normAutofit/>
          </a:bodyPr>
          <a:lstStyle/>
          <a:p>
            <a:r>
              <a:rPr lang="en-US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Dubai</a:t>
            </a:r>
            <a:r>
              <a:rPr lang="en-US" sz="2800" dirty="0"/>
              <a:t> - the largest city of the United Arab Emirates and the administrative center of Dubai</a:t>
            </a:r>
            <a:endParaRPr lang="ru-RU" sz="2800" dirty="0"/>
          </a:p>
        </p:txBody>
      </p:sp>
      <p:pic>
        <p:nvPicPr>
          <p:cNvPr id="1026" name="Picture 2" descr="Фла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568" y="1411772"/>
            <a:ext cx="9606685" cy="480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8132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09540" y="92363"/>
            <a:ext cx="4058612" cy="606519"/>
          </a:xfrm>
        </p:spPr>
        <p:txBody>
          <a:bodyPr/>
          <a:lstStyle/>
          <a:p>
            <a:r>
              <a:rPr lang="en-US" sz="3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 of </a:t>
            </a:r>
            <a:r>
              <a:rPr lang="en-US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Dubai</a:t>
            </a:r>
            <a:r>
              <a:rPr lang="ru-RU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32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814340" y="808870"/>
            <a:ext cx="8523624" cy="2119057"/>
          </a:xfrm>
        </p:spPr>
        <p:txBody>
          <a:bodyPr>
            <a:normAutofit/>
          </a:bodyPr>
          <a:lstStyle/>
          <a:p>
            <a:r>
              <a:rPr lang="en-US" dirty="0"/>
              <a:t>Seven thousand years ago Dubai area was covered mangrove swamp, the remains of which were discovered during the construction of sewer lines. About five and a half thousand years ago as a result of changes in the coastline area was covered with sand. The first settlement in the history of Dubai dates back to the third millennium </a:t>
            </a:r>
            <a:r>
              <a:rPr lang="en-US" dirty="0" smtClean="0"/>
              <a:t>, </a:t>
            </a:r>
            <a:r>
              <a:rPr lang="en-US" dirty="0"/>
              <a:t>when the area was inhabited by nomadic tribes.</a:t>
            </a:r>
            <a:endParaRPr lang="ru-RU" dirty="0"/>
          </a:p>
        </p:txBody>
      </p:sp>
      <p:pic>
        <p:nvPicPr>
          <p:cNvPr id="2050" name="Picture 2" descr="http://upload.wikimedia.org/wikipedia/commons/thumb/8/8d/AlRas_Deira_Mid1960s.jpg/220px-AlRas_Deira_Mid1960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055" y="2315801"/>
            <a:ext cx="5394035" cy="411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686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5575" y="458499"/>
            <a:ext cx="3945370" cy="749775"/>
          </a:xfrm>
        </p:spPr>
        <p:txBody>
          <a:bodyPr>
            <a:normAutofit fontScale="90000"/>
          </a:bodyPr>
          <a:lstStyle/>
          <a:p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Description </a:t>
            </a:r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city</a:t>
            </a: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73292" y="1208274"/>
            <a:ext cx="3457554" cy="456445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Dubai - is a vivid kaleidoscope of contrasts, where neighbors modern city and boundless desert, East and West, old and new. Dubai streets are clean and safe, offers a warm and friendly welcome. Holidaymakers tired of bad weather and bustle, or active tourists, eager unusual experience - one will find in Dubai what it wants.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AutoShape 4" descr="data:image/jpeg;base64,/9j/4AAQSkZJRgABAQAAAQABAAD/2wCEAAkGBhQSEBQUEBQUFRQWFRQVFBUQFxUUFBgUFRcVFRUVFxQYGyYfFxkjGRQWHy8gJCcpLCwsFx4xNTwqOCYrLCoBCQoKDgwOGg8PGiwkHiQtLyksKSwyKSkqLCksLCwsLCksKSwpLCksLCwsLCwsKSwpLCksLCwsLCksLCwpLCksKf/AABEIALcBFAMBIgACEQEDEQH/xAAbAAABBQEBAAAAAAAAAAAAAAAFAQIDBAYAB//EAEMQAAIBAwIFAgMFBAYKAgMAAAECEQADEgQhBRMiMUFRYQYycRQjQoGRUqGx0QckM2JzwRVDgpKissLS4fBTchY0RP/EABoBAAMBAQEBAAAAAAAAAAAAAAECAwQABQb/xAAvEQACAgEDAwEHBAIDAAAAAAAAAQIRAxIhMQRBURMiYXGR0fDxI6Gx4YHBFTIz/9oADAMBAAIRAxEAPwDxqK6nRSxW2jLY2uAp0UsUaBY2KUCnRSxTUCxsUsU6KUCmoFjQtOxp0UoFMkLY2K4LTwKcFp1EVsjK00rVgpUZWjKNHKRARSEVKRTStSaHTIyKbFSEUkUjQ9kZFJFSEUhFK0GyOKaRUsU0ikaGsjikipCKSKDQ1kdNIqWKbFLQUxkU0ipIpCKUayOupxFJFChhKSlrqWgiV1LSUhx1dXV1ccEopcafjSxXpUYbGY0sU7Glxo0CxgFLFPiuijQtjQtLFOxpwFPQLGgUoFOxpwWmSFsaFp6rShaeq1WKEcie7a+5Qx3e6J+i2ZH7x+tUWWjN6w32a2T8nMu4+pYraD/l0L++hTrRkjkyAimEVMRTCKg0VTIyKbjUhFIRSUNZGVppFSkUhFI0NZERSRUkUkUrQ1kcUkVJFIRSNDWRxSRUmNJjStDIiK0hWpSKTGkHISKQipStNK0oyIyKbFSxTSKDGI6SpCtMIpQiV1LFdQo4M40uNSBKXCvVo8uyKKXGpcK7CjpBZFjS41JhS401A1EYWnBafjS401A1DAtOC04LSgUyQrYgFOUUoWlAp0I2X79txp7ZZmNtmY212wBl0uEbTkTaHn8P0oYwosUI0Y60YNfDG3M3UhbiK3eQh6toiSD5oWwqcXafxZSezXwICKYRUxFNK0GgpkUU2KlIpCKSh7IopCKlxppWloNkZFNipYpCtI0NZERSRUuNJjSNDojikipMaQikaKojIppFSxSEUjQ6ISKQipSKaRSMdERFNipSKQikGIiKaRUhFNIpQkcV1OilrgmjFql5VXBapeTXrnm6Snyq7lVc5VdyaJ2kp8qk5VXeVXcmiI4lPl13Kq4LFdyaIrgUxapeXVzk0vJpkxHAp4V2FXOTXGzTWJoZNY4MDp7t3JJATFSRmepc2AnsAD77GhTLUuovuHVSzwVgDJoxJ7AT2kHanmzUMT5vyVyR4rwVCtNxq0bNNNqqMVJlXGkxqwbVNNulDuQFabjVg26by6DQUQY0mFT4V2FI0ViQY0hWp8KQpUmiyIMaaVqcpSFKRjpEBWmlamK00rSMoiEimkVMVppWpMZEJFNIqYrTStKMiEimkVMRTSKUJFFJUkV1AJvPsZ9Kd9iPpVHhugARZUTiP4VcNg+JH0Zh/A16y3Rj1JPgU6Wm/Z6zS8UvqNrlz06yWE+nWDW5sWA9tHUhgyq0j3AO48H2qayWO4rsC/s9d9nop9mpV0kmnUhJRoEXLHSfof4U8aaNj42rVaf4fs4pOoXMm2WViuMOzAp22IAEknye20g+OymrZLZUoXtRjDDrW2zQw77sa7WrozYperulsUvs9d9nosdHSfZKOotoBf2emmxRf7LTG0tHUDQB9SLF5kW2x5tq0ZlWCtgzO42Q7gHYkqDTWsVBZ1P2fWMwAgqyMHXMFX+bYEd4HmjB09TxurGcbBTWKjNmijaeoWsVSxdANa1UZt0RazUbWaKYriUDbppt1cNmmmzXMUqYUnLq1yq7k0rKIqG3SG3V3k0hs1NlkiibdNKVeNmmG1U2USKJSmFKutaqNrdSbHoqFaYVq0UqMpSMaisVppFWClMKUgaK5WmkVYKUwrQDRBFdUmNLQONvaV4jp/U/yqU23/u/qf8AtrNa/wCHNdYs3Lty7C2rvJcLfybOQNlVtx1Deq2kGqcXCr3SLeBf707BgSIGW+wJ27RWuGaybS8B6xwllW4twIys7OBLSAf9nYiO4q98HadbNy9bJkXcDb28oLhbLxMEb+YrM8C11x71tWuOwJMhnYg9J8TRH4EF5tdpuYXKXFvYFsirY23yxJ2MEQfSjJ7Cxrsbk6elSyBv6AnbvtvRS5oDTRojBj0O47jY71L1V5KPGzzriHHYuMMG3Mie5Dbg/v8AFU/9NqjqXRxi6sRAmAQx2JG8etLxlWa9kuZhLYRiIIxEDHEmNwTvvM0O1eivOWZlvOTuXK3LhOw3LEGfA39K0SexGLafB6lZUXER1BAdVcAxMMAwmPMGn/ZRRDgnDC+k07qMVaxYYCSYDW1IGR3PeN96tHhJrOsq8juD8AU6UU37KKOpwViQBG8xJA8TVd+HHqErIG4DKSP0NPrXkSjB8S09nVa1RYYorrbTqRmJcLHgTv8AT3o4dFtWYtW2s3ptlldCMWIAYHafWP8AzW70ema5btsxl2RGJ8kkAkn3nxRb0qxMa1MCvo6gfR1pTwlqpX9BHkfrSxzJ9zTLC0uAA+jqC5paOnR+6/qKr39F6EE+gIPv61phKzHkWlWwXe4U4tJcxODSA3iVYqR7dvNVeRWx1Sv9kW1jbxQHdS3dgZMFsQS25MDePXcAui91/wB5f508G2m2Jpdgz7PSjT0ROj8ysfUU+1oZMCCfQEUsnRaMGDRpa46Wjw4K3t+orm4QfUfqP86zSyx8muOJ+DPNpaifTVpTwRon/MVA/Bm9Ki80fJVYX4M0+nqB7VaO9wg+hqnd4YfSl9SL7jPE0Amt1EyUZfhx9KrvoT6VzkhfTYKKUwpRI6I0xtCfSkc0d6bBhWmFaJvoCP8AwQf4VEdEfShqQNDB+NdV37CfQ11dqR2hhrS/Ad220k6G41vWWbPL5wLOzNahQpSGtnmAEn+9sYqFuB3k1urtG3ZW8ty2cUcLaTKXKogUBxiQIERHmuTRX/R/98f91XdLwnUR5Uehfb9xqyjTs0R6N92/kU+E2LpvqWQhQ37DAEEbQY3Agdz+tT/Dlp7OutFSxKc7qZCbZIs3OpXhdjkREDczv5Iabh1xbiM7oQCCQXJY+wEb1JZ4lbN62FYOeva2QW/s37QfHc+wNWftbUTn0yxxvVv+A4Pidid1BPbt5/I+tNs8XyMEBRuJgE+nY0yzoW1Id0iF8YhfIECOwlx71Lb4U1p1yRQpxHWYBJ9yy7yO35b1L9JOu5BPIt+UVBwqzbs81l5lxi9oBnuW5WQoAG6gbtuBP60I02stC6FXS2RLMrEvzHUrmr7vb6owPkR47TRrjVzl2ruYIVL14LlIEZJizEAwDlO3gmg97i83wbyqHloN2yrnuyIgvPcmILELgR2I+bZ9NryCeda9lRqP9JkILdoYYpbVSoghQACoC7CO30/KrWi1NxUCliCOwZoJBJPrJ71Dp+P6ZrS2+UObas8y4wIBYWllkXpxUR2A22FUdHxxNRrkWyhs2mMYFy4kL3+WSSQIAnftTRqq0kMz1TbTo0C8VupMmekiDv8AhIGx+gqnpOJ3N2ULktpV3VdwpMSANyJJitKOA2lGTXhC+FiPM+s+fHis3/pnSJeKpzLiseWAqlGmTiSxZQQYPadqVJTdxiZ5ycI1KW7MvrNQLl8u6ISWll3UmD7RvFaS/wAVbtZKcsfJICkLuAsN1bRH5CgFzTS7kA9ye24n3kx3ovzWtqltF7x/aBVPVDAknuIY+fTeqOKe1ElmcN/4J01t7At93ExEJl+neKjGsZj1C1P0P/TtRjR8HuGRcZFPYFLQcEkGCSh32Ed6hvfDV53C7OD80LeVYkmTsRv6AmoKWNPdJFXmzNbKT+X1E0kQQ9lWnsyMyD187HtT34bbsA6i4lwIkg7Bt3HLA2bvLx28+ImotTwSxaYC7eNmf2Z3Bk+ZaNiN/I9aq8Zt6azYdbF43HdQOy4zM9W0kggERuI96aE1fst7/H60GTnKNSj/AB9DPcRuc8qtuAyK3TObGeUu4Gyj3kwN6l4RdUv9kuYc2XIuFjgTbYIAAAe4JYGSIE1w0z46i0r9Fy0FZExYwEcIM2Cr3JiTB8xNZldcvMtXEbJlzDJAhYYDqZSf2pkbdJqsZu+SlUjcDhgV4YooyCliYUgmNiTv6j1O0VXt8HBvELdsFMMwx5qq2RMKsCdoEknyPeh+r1ZuErIZCxwA+XFe5Vh3/AfPcT3Eu1OvU3Z5iDlqAuOOQxzUEwVEyT6DuNtzWuVx7mFZJSe1hTht9AE7AKVN1bbkM2THaCSBEESPb1Bpub3ABbSWyffqJgBYEz7mh3AdYLjhmcvOS8tAucwWAGeJJBUnyMVPgVd4gCq2zYthmLE43hsYQswhTuQVC7Tu0e9ZMsMerY9DFmyafaXHJLy9RBlDMbkjxPnIH91VTxRkV+lGI8HIQQfQGDuf40FtcefK0DbX7wgLy2dH7kb9XefX2o5eAKsotnI+Q5aRvMzudwDv6VmlhinUl9/M1rqXVxJ9fftsmdm4CxAODLB/vbjbbf8ASh5vXCoZm2Ub4heneAeqfSe/rUNouAFg4pmYgESQ09hJ+Y7T+lSXlQWl+8m4e1vFoIJOJkgfkCSd/ekXTxgq53+IX1UpO+NiqFvNGMNP+G28kTKkjuG87R+dUb3ESG6cVJ7KwZpMyQuKY7e58/SqeoBAG5DySoyxYT5G89waka+Q6sAvSpKgjIZKUO/tsO+1WfTLkkurvYkOqunsqyB6skz2jqAmqf21snVg6OsFlcwwHkQVIg5qZPoIMHebW8bvMpF3GQytkECOzHIqSyiNh2gDv71TW+dRfTOWbsS5Zmnr6AdyR2j3JoLp46E2cupbm0t0L/pRh2JB9in0/YqI6w+4+ipP64iaInhtskysdUD5tt9vNSvZ0VtQLtx1bESVtllVu5ESCSBt6dyJ2NZpqMeFZuhinOOp0BRqo8/8C/zrqG8T1VvnPyWJt5HAnpOPjpJJH6muo0iDLa32K/8A9j+O0f8AdS6fhvzE6e4ZAM3blsHv4ytSD+YqpcsljGGqfz1tH7sDH61b0elVWGVlVAxZuZeGQRoxbHNNjkpB7HIeoq+p0LCKlKmaHg3DAzIRYwwUmVuLc3BJyMMI8eD/ADdZfTW9Wo06szEDF23dHxJuxbko8rksFumZ3Iir/DPidbFs2bQtReME45uEkhQHzME+fTvvUfC+JWS/KsqvPfE5hVa6StwI1u2yAcgSpuEv3URJyEGOaUtmtjf1nR4MUE8b3+9/cE1a4r/I0MJAa0PwnacFHVInvHUO0AglptTfuDllbuMkjKFkAsZGVwnsygj+YNdqSunw5l264Xuiyer8WMnaT6jam6/+kG3kTb05ZiAoN5tvQQiiD9BE1OUnP/zjfv8AyeasTg/bdFfXzdt3zZWSdTcGJidhanFfWB279+00D4no3N62Ftcw8xAH5MEN35PUOkJbBaRBOK+uxG5qraWGcFmbm3yUAK3Vb+rhQmMkwOWSQNiwFDuIMWNnl5wcJfUZq0jGZBIRSSMQInI7bACtC2M8k9VicMuDm6pY3OivjbEADoM5xPqJ6p2HgRd+H5XWIwZUYEt0hljoMHEiRsw28ZbSBNQgrp7l53xJvWL1lELYQpxJuBgrQvQRgQAQaZ8M6oG9bt3ntohc5NdxRAMIBLSB4gzv+prRCN3Xgy5Jadn5NA3EHa61oOTb5hhZ6Ru3j9RQQOLesTsAt1SSTAAHr2239q0us+DrmedgW2ILNbNh0I2mCUUdtxv6EVnjwPUC7ndV1Mg9KO5YmcQoETlidu4G5rTGWOSe/YwOE8dJ772a+78Q8MUSUl4IJQthO+4XKPpt+lC144LlxgzBbMQtzqufKVKlEwYwD2g995OwrMce1yh0xOpW4oM88BSPAKAdtwfTt7VRbjN0z942+xkCTv2nv3FZ49Htafz/AAaJ9Qnap/L+z0+3cUafmpqGuLvzBqEuIjFQP2gpiY7QCR60M0vx2Vu22GnUW8TIUXd9mGzRDAHadht48YizxrUMVXmMRMKsbEmNgABvMfuovw2/cvOLRCSxxgPbtmW27XJkz6R5oPpOXJJ/5DHPFUlJr3VdhDiHGheuMzNaRSQVjuBPSSssTE79jLe9VeIai3ctKOcGZXQqgQqqtmMh8uxIA7eafxHhtzTMtt7gtg7AObKyOwgrkQOk9RHkRTeKcXRVW0Gts2QV2Buv1TsCDbUE7kggwCu423WeGktK+X4NOHPC6l+/5F4KoW65xB+6UblZUm24EA7jeP8A0Gszb1rtYttzDeaTIuHHOBe7hgQcYyg9zb23itHo25jvLTiloxuB8rA7+vb9Paspd0AXQ2pdFbPa2bhe6sNd3blrEMpaCYB39IMDQ3SB2q4egVCmJdu4KEGTjsNoaCSJHeifw7wPmo7YW9slGT3LJzOOAxRgWTZpMT2qnprYLyTOHUB7zO/6VY4dqUtXkLyAGbe507kQQSdhJU96aT8E4LZNhnQ6NdJqLL3AhC3wHK3LhtBMnW4zAtGyMxke8EAiC/xLqNPctxpnW4RckoLqlDbNq7Di4CGxBOLAkdyNhvWP4rxIPZwxAJaR1STkkDtPaqPDFjrQSBIyyKjcbjIrBIkSPcdpow2djTSewYtBRdsriMgy9asxKsG6mfpHV2WN42MzsNtpNeqWjdECWFst2JxALlkVQRBKid/4VjdFda5qbKzIVwuQbZQChLtcUdsmG5kAuPMUe+IuFaTTE43Gd2LFTbYLdYtOKKBEpJBLkdhCyTsufGsjqR2HLKC9lFq5rbd1zm1k5Aks7G4FI/uZH+A7bnxVF772wfs7Lb8hyMFJZSCbZfKVjypj0AmgOi1ShwX1FxOlurE3HyIBKLMxuIyJEd9u1SWfiXUs4xaSOlTgimG2glVE9+5/Omx9HS1J7C9T1GRPQlv99yXiHH2ZMA9xlymC74RBDAA7mZnLp7nbzQ3S38yEW07EjE4MJLHZSJWFiQI8+u+xjiPGXGnRLqpmHJRQLZiSVeY2MkqR3kr27UH4hq7nKxFq2gaARa5mZ2yiGEjZZIM9vEVaUoKKiiOOGSTcp/LuEvsumGFpQzXQSNQoIwEDpwgsMtyD1GCv4e1M4VwfF+pBbeP9YtwmD3IDHbad/T60B4XqiriFEd+rfcBogg9oNaTScVNx0EINiGKiC0BiCZ7H/wCsVLLdGjp6UiHWWHW27ypUFpCvA+bFotsCN/8AzQm/wovcCpjcUEwclUN0AJ88Hdiogid6t6zWMouQTAL9MBlMsdiDsdz38d/AqPiQsehKQOYbJ6m64AXLpU4Bfwx1Db1zpGibbb3Ky8PaOnTaq7spLJbLrLKGgFR2ggwd966q+ptWC7f1m9a7Qotq22KwSRdUT47ePyrqRyAiW3x++NJ9mFsi0Dl962JyFzmhjIAJn9360X+I9No1uK+luvqFNkIXuiW5lopbVYGKm3ylEdJPQJmshb0JiMFB/vsf+mKt20EQMR7Yzv64n+dUcEjoyt34DOn4lplXTjkk3xdbmuQQjI2S2goNwjpytn+zWCp3Pkjqfiq9eWzYFhra2LmZ1ANwuxS0bEyB0Kc1Ox7sD3bfO3bu1kRGNyZ5Ztk5FdiT80Y7ekt4gDjePO9FyuKIfLuXYgANCid+w3qmOEb3Blm6Dmq1dxtnuO0ftsz9tpknc7Dc1WAAMnb9B/CKq3Mj+OfqCP4SP31Xa6AdyZ/Ij9RW7QlwZfW33NnfYNw+9yAx/rDxkVBKFdIYbcdxsSO2/mKEWPhs8u1dTljBoYlizqhfJpCFl/GBI9W7CIN/DvFRa0ruUQgXbkie6tbsKSwk7idtphRHeTBoONWArcrVEAsxuIFZGcRbUJjiFxyIEEsTLHb8ODI5xbUUbNUZ7yf+iPjPEE5ro6da4dcwo3TLo/HC7DEg+2xoLzUDSqlvJ5kgE+yq2w/OrPxFrAdXqAUD5shUnZ1OKbgqd5/ZMjee4oUbkEgyIMQfX0r08EairPJ6qbnJvk1Nv47vBhIsgQFk2oMARvi0wBtt6TBNTp8c30JZVFySsNZfUIBgMdkZst+5DA70D1fxGjW1UaayhCgF0DZGABl32O07etSaN1dTDYkCJklf97x+ce1LOEauhcTlJ0y3xP8ApCN1kY6W3zLZGD3Xa4QQZ3WF2mTHqZqroPjO9mCUtXYGK2+UgVEC4hbeABUAbbk7AVPf05/1lpG2MMQCfaD70RXhrclmRcAcMjAVFO36VFzhFcGqOGUnyO4Z8VlZGp09tbYR7c6ezbzA3YKuTqAuUTI3EjzNH+H8fsasqloPbLHbosLLK0gYIS2MTIiN4kistxy/awIlcurttBIgM3qJPcT2NDeC3bWnv221C3QhB6hmmx+W4hCliPy3Bj1oxj6itbMjmj6bpG1u2r2ju2kRbGoyywa0yKQOg/eG6IDHG4d2O8/s7jeOrdW0qi1aVXvWiOXfsXHMXGcnl21BIyuDcbD86B6niKi6xS4162XUnMdRPbIBGUjYkbMp7nan8JvLz7r6e09q2qhk5/VcV8gmYdiWygncHafpU5QceeQ4S/atldTclZONv9oR0uMzG2/5j91ZrRrzLFnmPkSZ++LKpgX2lrk5AQJHqQB2JINJc67zu5AWzaeRNzYZLj3GwymJ/jQ3iLizpbIsmFJRlBHUFui6SDJPdZXvvLDtUkuxpb2sz18SxgevfpPmerx+tbLhGuZwwJJh7YAUkQBcIHn2giKzeu0LXL7JaGRC9lBB2TMgH8Zjfcew7Uc+H7BGZ6TNy0R1qf8AXMZ2JI7+Y9KE64Bit0yLhV9eVcNsbrZZswzrl91fKyAV7R7evcSKOqlyzMQx2TFmuEEdRC8wsSGGQJWRETG9P4HqIsX+m2Y0xILorMPuNUdiR32jfwSOxihrEM9zOBLADFQoJBiIUATjkZjc7mSSaCTsecqjujc8B+Gm1Cvd+0KY5RAeEKgnERLHuMh+HcHfvWbdSHZUe4G5S3SAgu5ZELCgspzLHyaq6O5j0lroRhDKjYyBIGSts3c9x5ozhGuIYD/9Wyd5EfeCDI39/qBTPbuCK2sCvoySQrRcxJaUVXghTBQvCxn6+DRnhNpFALu4BLW35RZUEMVi6bdzIKQDtBHaY7UEFkNqGNpCLSosN1lRKrALSY6FHnspPrWs4L8LXNTYkXVVFuajZohQL12TOzd/SfFZs+bRHd0ma+mScm2uEA+G/EpGqtN0AQd7gZ1WVbLFfYAmI7j6VeufFFzU2YJUdbiUAUFTkJ6iTHYhT2JnaN8vwtyt5Z6ekhw4OwBaQy99iNwN9qOcO0CclCMWyAY8tSYJHf7xR/E1SUISd0Z4NmeReXdZRML3J95Hae21FOHcRQXFJKjvv2/CRVfWXRa1OdsLPdoy3MsJadvXt5B9qKp8Vqfmt/8AEP8Atoue1DwhvdkF3iVk6fUKYLsyxDQSOcpkA+mxgeAfrQviF37u4NvXYgz27mJ8dv50a4n8QLc07oiYs2IyEA4lhmJAndcl+hNA+J3C1u4xx3JnEBYJ8FQdvPg/l5SC5Dlfb3Eh42bbMo02kuQQMrthXbpAXdpEnaSe5JJMkk11B9aDzH/+7/8AMfaupHFWcmqLei1AFxTeD3F7sivgSN4GTBoBMTsdp9anuKYyxhSTiNztJ2BPeBt+VQvYIVOUxcsAXCiQLj7BMQPmHaJM+PSr2s4cF0YZxbVyVZidRbN1gzEBV0wdmESJJVCMfrTpVyc8lvYp3WXoIyyDjKZgCREb+x8DsKLOiqYxtrcw1DMxZmNzNptjDtbYIRsO85HwazrxjI/L9Af5Uc0GnN3WYtziCSFhfuwewk5RA/aPaKeEq3JZU3S+JET601jt2/WtyvwQO5afZFa4fzwBj8yKzXF9GttiqjcbblRP6E/viq4esx5nUNw5ukliVyLvDSTo7gUgEXnglVJgCw0qCO8TB7gxBECK9nVFLlvDNrrcq5kFt5hWVTbVSVZkGynAMAMidhThdX7DdGRC811lemZ5G2UbAzB27E0GOthYa38r5E3HZibhGIlRipaI6o7A95mqPciXOPsTq7p8hlk/L1YL5PYyP3VNrdHceyNQ5twWFsm2HlnA73OnFTuBIO594m7a4c119QVP/wAR+U9l22aQJ9YDflIqlomuaZnwcwellcK6GdpKspUtBIn0Zh2Ygu5SltEzv2d3wD20jBAxWVJIkbwRuVaOxiDB8Ge1MRWUggwYkbxtP8x+6td8P2hyjjbRSJDXVducwYgR83SN47AwSfM1j9UPvrir2Fy4o87KxA3PsKqpN2mT2q0FNL8QMnzKDH7LYA/VQpEn1AFWf/ytinLa5dRDuUsbdu33jsXnxIIEeO9ARaprLXPHHkZZ5cWaTg3FrcMi6M6g4nZ7hZgJ3IRVEkluw9TUfFdcqKUbSpZfeSzFyY8YsCF9O+1VOAFhcUWgRc8MmMncHqzIHcDcEVrONtZsC3c02V12Z2ddTys7VwR1DMcxGZZJwJXbaNqxTnGGVKufe/qejjjPJi5/ZfQzfDeJ6m0jOumLJjnmy3LaBP2lZSqn8p9qtaD4kuaknnuSLdpgiAABAblqd+7E+pmIj8VLqOPNftst25cgkNy7XSpIPdm+Y9h3Pj2oPHJDGFQFIUdieu2Z3MsNjvvTJJy1NbgyaoQSUrQY011D9rDMSn2a1PkgBtwP+HcetUfiG/jZ0oU5JybZUEAPsIVmbvEMYEDefXapoNUv38zidOoOPcqHEx4Bjx7VFxW6Ctkb7WVBBgwAJCrKsVMiJ38dhJPVTszuVxSZDr9aReYqSCpEMJB+VT3HvNargdxMWJsPE2zKoQWbORcDAnJchl2AjesjrtEzXWjYwpGUidlG23vV/gN3HmxIOSTH+IZmla1WDHOkq8FvgOptcu+HV2ysErhiACbV+chsSuM7Ajc9/IH5rmxskoCQrgtizGZbpzYlT0+fHbak4Sdrn+ERt/h3xv696pLfORH97L9O5/T+FNVOwzdxou2NKSLjT3uNJBHcgEnbz5rUWXYavmwjqLFtcWALEhl7x1BYPr33rGveCziGByJDlhuIjso6Ow2k9zudq0Wl1WWpZZMCwhxgEA5ruPfag/aR0ZU6G8RsNc1bXwLaqybcprkxkFE8wmCSsgDwRO80KuZC7cHUDzbjbHEj7xmVv1gyParei0ikSrrkrleXiFYDER1ERMxt2+83IiKjv6Ui+ciAXN1gBjshusoLR2Jx/Pc/VFFcDvJSbILF1nvksWZmDBmMuxLSZny35yd/Wjmj0eKqgxLIsHbLdVy2O0bDz+VAbdnl6j5gSJxuWyTaPTl0tiDkCyg+hkGO9au9aJ3OBgtiHVQepTJXcSRh333xHoCWdFln4T+FU1x1HNfdSqp1Ce90HbttAHg7VU4x/Ro9lxkSbcmTbEvEGCARB3ifaaC6+/csOD1KxNwyCA0FpG6nyCP896NcG/pHv29nIuL5W6O/+0P8wa8fqMfUxyOeJ2vB6uCeNwUZgLjPw4NPZRuazM1xVCvaNr8Qnu5naDtQziFn7tisehx3+UkZb7gELl4EH863Xxx8TWNdp7CpbNtkdrjKTC9K91M4+TA96wl1DDcsloZSSsqRsCRHkgmJHeJHetnSynLGnPkydQoqbUSrf05Ny5/iP/zEj9xrqn02tUF8tiXZgD3gwa6rMVLYtavi9tsRy1tqrIyB7hdUxH7MEmdjAA323FBtVdLHqUndsS0jYktAAA232HiaI6rj+CAWdPatA4w55l+7CqBDNdYp+SoBQi9rWZizGWPkx+gA2A9hU3KzscNLJRZMHKB22BBjaPB2rWaPg9zL7QkjF1ZScyGKAOUBgKJx+WWO/bcVldIso57x/EAECtFwXVG5qdPZdwLJe3dKKpYkqgujLYiCVAO+wMn1p8e/Ac8ajF35CPEOMazUsVuG4CAPu0DKApiJtr9fI81BZ4CxmSB/tAn/AIZIP1iinxzw029Zy7VxjZAAE3JUXBAZQkwsSI28nvGxf4L4Dauspe6Lm4lCpxI/GJJ37iGXtXoYtGKCpUvCR5HVSnOdJ2/eCfiXSW7NpgsFHYtgQcUySyNgD+0C+0b0BuamLaqAhcKhQ2ravjbxK45GXDKQCSIPg9995/SR8PXESwJW9fuHEi0CWu4qqLdYYwrlFSQAVnf2qtpP6Mrzo76jCxaWWW1nBXHPEkDKXxbuAvqKg5xaTNELjsxfg3gp57sxH9ZtNyrZJLFbRZSw2iA3f6gxvVPXaUsWVEIfNkOORJliIbYAGTEGT229Hcd+NhaFqzpFJaxnhdB75s7DYbjZyCD+6ZrINxy9zObkqvkzSFUnJoDEGCV2UDaNhTRhLXqYHK4VZvOE2LaB7Fy7atsmPMa46hVyYmJJ3YRGI33HtXnOuMXbkFWBuOQUMggsSDMeh70Sb4o1Lgq93JSZKulpk/JcdvqINLrkS4nOsiCP7e0d4Y93Q9yh7lT23PaQr21K33FhC4Ut2v4Bin1NOCE+J9/H61CG9oFPtWGbaVVdzLmFHqR5PpsDVmyUY2y/proX8QJ/u+O/Zqm1V4swF1vYMTt/IVW0mjtbf1kBo3izcZQfdjEiPYd6v3dM1sAnC7aMw6EEEDuPmIBG/TM1B6bPQg56aNB8N8Fsg2jqA83HCKNsMoy3bsOx3J9NiSBWe+KuCt9svA9KZnFiJXCJWGgTE47eQavcK+KW0JBtPzLTfPp7u6wY3tk/KRGwO25+tb7h3HLGpUjK1yyoZUvTJyHjIzMEyDv7nxCblGVlNKkqPE5W0zW4YNL2rpJAGzAbDeIKmf8A00/7UpVQoDMFwEzAAAx8DcGfbcem/qOu+B9HfZoDI4aGDAgg/MRuFIETDAkbg7yJF3P6M5tgW3mflBiTvG2TKT9fSkWReScsYH+GNLpear39XbtXApYC4CqI2w6naM2mdlkbTPqGtWwty9y2DJzCEKmcgLhIb6Eb/T1o5rPgzUo3L+zXcvmW8MsGAXdcZKiZ89UiO01X0nwxf05zeyzAK4MrtLBlUxJ+VsW7b4x5o46Tbsg8bSbX3+wC0j45A7SsdW3dbg/zq/8AC95EuGbRe4CSGS5aVsCApQK0TIyB6+zxHqy7w9rpFkK3NRodeVcRxmw+fM9MKNgFBInv3pj8AdSC6sQZBMFCDt5JBO87x9aeT1KkNGL5NRw3Saa3qLrNw/U3LTC21notHlHNpBYXcCpEKCSPIjbcFwzE6hiDP3P4xAjmJj2O5Pp/GqFqzeUNyycSYAPVIBBHgg71Y+HNUFdmcmeWVkMO2dsgQRMnq3mfAE02NPexHFJqgkurcsLdwlSecMUIt2QS8kG15AZ23OMQVj8VV+NacSlxZ3Rw0/tc1+3qIj99VTet2+/sxKkl4ZUDICW8Y9yNys1SXiCMX5ys1uLmOBEi4xJVzPcSf0PtFFKpI6a1obpf7Ted1MR6yO/5T+6tR3FyANiS34WMWwcgIlgAN/HafbJaC51FvAld94+piPPetFqbwVSCCpbq6pBMLjsGO6yPA8eJMhsVvRsUuIWZxjwbh8eSDVHGKuajhjXkDWxJDlRE9zB29yf4Gr44ULJNnU2bly4wRrVzSNbeciFMoW65LADeZjtvMtcbotDJewO0jsW27hWYGYIxxJI/Ie/bYHtVjSWC1twHXmDJVtEYNiQCpVvlbJnPTsdmbeplspprzJfTmkL2XHJZIZZtuphiqwVYSMtp2NT3uI2LQuC0ousisUunlG2LrI2QFvE52xLbEkSW2/FXPmkg6tW9jNCpW1bBUghFkEQQY7EeK6o21ZCpvEoDCyBJnsK6qXRVSdA7iPwxcgC7cQOo+UBiPAXwANiJifzoDq9CLZILSV9AYM0ldXnJs0sOfBGhtXtQqX2YW8WLgSMgCOkYid58kDvWnv2rFmUssru33mYRkuIvVbCZ7ZKVMx7DtS11Vxv9SJ7MsMP+NlOt+O35BHF9W7G21xP7UG5JIOSsSMjG46ge+/ak0XxEtlw9rDJJCsqlmE/NDOoiRI2Hmurq9R5G3ufIelFR2RMfjG4Li3LcqyiFJJOIiAFUQqiPEGq3EPiO9eL8y4xzJLAHFWkYnILGQgdjNdXVRfAg1QOWlI/9HvsaSuphb3Girml1MGB3KOB6bAsJ/Q/qa6upJ/8AVmnpn+rH3nWdRj8iIpMbsBcYfQsIH5CkdWYksxJ9ZNdXUWqIKTlKmX+DfCt7UNFkKfUswAHb8yY9quce+Er2mWcg1uRkV2GWwnEn3j/2a6urwsvVZF1Kxrg+ixYIejq7lXhWlslbl3UAuLShhZUlQ7GFUG4ZhSe4A/MVBquOO57IoGyrZXBUHlV8n6kknvXV1eguTLL2eB1r4huqBLu6iRjdIuiPSbgLAfRhRpf6SLmCC5atEKTgLZe0CD3DDr3779u22011dRcU+UScmjTab+lqz3bTXlLKg6GtOspJHWSrYyzbY+ZgSap2/wCkK3dV7Luwu5TaKK0i0QAodmJBbE9xGxiBSV1L6UQxluEuIXy2n5i6ppRbj3c7Ydeti4YqVBOJGwWO/wBDVrS8CcM65pdS4BcDEXLRwO8SjSZL+ggN7TXV1ZmuxeSRX/0axuNYu2JZFzXBrTdEdObXFkjYLMlu5oLe+BrF27jaYoSjE8xQCH3DW5tR0ldp/vb+a6urdifsN+483PtNGf0fBkv2TaQmLht3RABZXZbhGOUQCqQQWj6dzTv/AAYynEBXaBG5VulUJOIgb5E/N5/Tq6lmqk0a5RUUihe4LuVdxbuAFbaYli7IRtmsBRiQZM1WVW6xbkhdzixlQPXMdQkjbeurqMYp8maTpffk9G+ENJdvIlyzcNqxcBBt4rJZGxY5hu4dWgwNjVn4g4i1mNVeBZLLPbtXbIti5z1BADZAwpJCzB9Y811dWDHFObPMj7XUuPa/9/2edniFy4zNqHL3GYuxPlmCqe3b5ANuwAqSzbEBj1rdaFYyplSDcBQGPlYqZkbyO1dXVoT4PSkqbBvxDrytxAnblj/mf/Kurq6knkak0asSuCP/2Q=="/>
          <p:cNvSpPr>
            <a:spLocks noChangeAspect="1" noChangeArrowheads="1"/>
          </p:cNvSpPr>
          <p:nvPr/>
        </p:nvSpPr>
        <p:spPr bwMode="auto">
          <a:xfrm>
            <a:off x="155575" y="-144463"/>
            <a:ext cx="5322282" cy="532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://dubai.in.ua/wp-content/uploads/2013/10/dubai-interesting-plac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127" y="0"/>
            <a:ext cx="85528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582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48418" y="2696141"/>
            <a:ext cx="2813555" cy="896607"/>
          </a:xfrm>
        </p:spPr>
        <p:txBody>
          <a:bodyPr>
            <a:normAutofit/>
          </a:bodyPr>
          <a:lstStyle/>
          <a:p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Attractions</a:t>
            </a:r>
            <a:r>
              <a:rPr lang="ru-RU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3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Burj Khalifa " title="Burj Khalifa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806" y="0"/>
            <a:ext cx="2627799" cy="35426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upload.wikimedia.org/wikipedia/commons/thumb/e/eb/Burj_Khalifa_fountain.JPG/300px-Burj_Khalifa_fount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294" y="79685"/>
            <a:ext cx="4899705" cy="32501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upload.wikimedia.org/wikipedia/ru/thumb/b/ba/%D0%9A%D0%BE%D0%BF%D0%B8%D1%8F_DSC00076.JPG/300px-%D0%9A%D0%BE%D0%BF%D0%B8%D1%8F_DSC000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451" y="3870035"/>
            <a:ext cx="3269523" cy="28138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Burj al Ara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891" y="3394818"/>
            <a:ext cx="4097798" cy="32038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540000" y="799110"/>
            <a:ext cx="17201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1)</a:t>
            </a:r>
            <a:r>
              <a:rPr lang="en-US" dirty="0" err="1" smtClean="0">
                <a:solidFill>
                  <a:srgbClr val="00B0F0"/>
                </a:solidFill>
              </a:rPr>
              <a:t>Burj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Khalifa</a:t>
            </a:r>
            <a:r>
              <a:rPr lang="en-US" dirty="0" smtClean="0">
                <a:solidFill>
                  <a:srgbClr val="00B0F0"/>
                </a:solidFill>
              </a:rPr>
              <a:t> - the skyscraper that resembles a stalagmite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973444" y="711671"/>
            <a:ext cx="24330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2) Dubai Fountain - a musical fountain, an artificial lake located in an area of ​​over 12 hectares near the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Burj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Khalifa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in downtown Dubai</a:t>
            </a:r>
            <a:br>
              <a:rPr lang="en-US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75077" y="4051789"/>
            <a:ext cx="25390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3) Aquarium mall "Dubai" - one of the largest aquariums of the world, located in the largest shopping mall in the Middle East - "Dubai".</a:t>
            </a:r>
            <a:br>
              <a:rPr lang="en-US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14110" y="3736394"/>
            <a:ext cx="290935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4)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Burj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Al Arab - luxury hotel in Dubai, the largest city of the United Arab Emirates. The building stands in the sea at a distance of 280 meters from the shore on an artificial island connected to the mainland by means of a bridge.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8687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0909" y="0"/>
            <a:ext cx="11462327" cy="480291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800" b="1" i="1" u="sng" dirty="0" smtClean="0">
                <a:solidFill>
                  <a:srgbClr val="3FEA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Shopping at Dubai: Major shopping areas in the capital of the Middle East trade</a:t>
            </a:r>
            <a:r>
              <a:rPr lang="ru-RU" sz="2800" b="1" i="1" u="sng" dirty="0" smtClean="0">
                <a:solidFill>
                  <a:srgbClr val="3FEA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2800" b="1" i="1" u="sng" dirty="0">
              <a:solidFill>
                <a:srgbClr val="3FEA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http://i2.woman.ru/images/article/1/e/img_1ec42c131c6652e7d2df02327b0d62d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4" y="410008"/>
            <a:ext cx="4102389" cy="27377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0909" y="520967"/>
            <a:ext cx="1603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The Dubai Mall</a:t>
            </a:r>
            <a:endParaRPr lang="ru-RU" dirty="0"/>
          </a:p>
        </p:txBody>
      </p:sp>
      <p:pic>
        <p:nvPicPr>
          <p:cNvPr id="5124" name="Picture 4" descr="http://i2.woman.ru/images/article/1/1/img_11efe5bb595754d67bd8d8a9589695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352" y="500627"/>
            <a:ext cx="4047831" cy="26675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33298" y="520967"/>
            <a:ext cx="1773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Deira</a:t>
            </a:r>
            <a:r>
              <a:rPr lang="en-US" dirty="0" smtClean="0"/>
              <a:t> City Center</a:t>
            </a:r>
            <a:endParaRPr lang="ru-RU" dirty="0"/>
          </a:p>
        </p:txBody>
      </p:sp>
      <p:pic>
        <p:nvPicPr>
          <p:cNvPr id="5126" name="Picture 6" descr="http://i3.woman.ru/images/article/2/0/img_2001e72997b8a9f6cfc64970eef2241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289" y="520967"/>
            <a:ext cx="3936122" cy="26268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286462" y="520967"/>
            <a:ext cx="1981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Wafi</a:t>
            </a:r>
            <a:r>
              <a:rPr lang="en-US" dirty="0" smtClean="0"/>
              <a:t> shopping mall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0909" y="3188472"/>
            <a:ext cx="3833091" cy="3046988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/>
              <a:t>T</a:t>
            </a:r>
            <a:r>
              <a:rPr lang="en-US" sz="2400" b="1" dirty="0" smtClean="0"/>
              <a:t>o be here fifty football fields, built dozens of unique structures. Among them, an Olympic-size ice rink, artificial waterfall, and Dubai Aquarium. Gallery with 70 boutiques, haute couture luxury brands.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388833" y="3214371"/>
            <a:ext cx="3435927" cy="2308324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 smtClean="0"/>
              <a:t>Inside a giant pavilion fit more than two hundred shops, twelve cinemas, a bowling alley and children's complex Magic Planet.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442035" y="3260879"/>
            <a:ext cx="3343565" cy="1938992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err="1" smtClean="0"/>
              <a:t>Wafi</a:t>
            </a:r>
            <a:r>
              <a:rPr lang="en-US" sz="2000" b="1" dirty="0" smtClean="0"/>
              <a:t> is one of the most expensive and stylish in the city. More than 250 elite shops include the largest representation in the region jewelry firms.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8354350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916" y="0"/>
            <a:ext cx="8596668" cy="1320800"/>
          </a:xfrm>
        </p:spPr>
        <p:txBody>
          <a:bodyPr>
            <a:normAutofit/>
          </a:bodyPr>
          <a:lstStyle/>
          <a:p>
            <a:r>
              <a:rPr lang="en-US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Dubai </a:t>
            </a:r>
            <a:r>
              <a:rPr lang="en-US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</a:t>
            </a:r>
            <a:r>
              <a:rPr lang="ru-RU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2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Манаки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57" y="515071"/>
            <a:ext cx="3796427" cy="25329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1757" y="2870496"/>
            <a:ext cx="2743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One of the tastiest dishes with bread called </a:t>
            </a:r>
            <a:r>
              <a:rPr lang="en-US" dirty="0" err="1" smtClean="0"/>
              <a:t>Manakish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670" y="476650"/>
            <a:ext cx="3911599" cy="2609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769254" y="2962829"/>
            <a:ext cx="3424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This Arabic dish called "Falafel"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7012" y="3514713"/>
            <a:ext cx="4382242" cy="2918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688678" y="3806979"/>
            <a:ext cx="54688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It is the largest shop with sweets in Dubai, which is famous far beyond the borders of the country.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667670" y="4635740"/>
            <a:ext cx="54898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But unfortunately, there is no national sweets presented. Basically candy from around the world, and from the local - Dubai's only fresh cakes.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9749373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806" y="101600"/>
            <a:ext cx="9048557" cy="1417380"/>
          </a:xfrm>
        </p:spPr>
        <p:txBody>
          <a:bodyPr>
            <a:noAutofit/>
          </a:bodyPr>
          <a:lstStyle/>
          <a:p>
            <a:pPr algn="ctr"/>
            <a:r>
              <a:rPr lang="en-US" sz="8000" b="1" i="1" u="sng" dirty="0" smtClean="0">
                <a:solidFill>
                  <a:srgbClr val="2BF5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END!</a:t>
            </a:r>
            <a:endParaRPr lang="ru-RU" sz="8000" b="1" i="1" u="sng" dirty="0">
              <a:solidFill>
                <a:srgbClr val="2BF5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http://leogan.page.md/sites/leogan.page.md/uploads/posts/2011-10/1319914502_DUBAI_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509" y="1217101"/>
            <a:ext cx="7992236" cy="54341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617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1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2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116</TotalTime>
  <Words>463</Words>
  <Application>Microsoft Office PowerPoint</Application>
  <PresentationFormat>Широкоэкранный</PresentationFormat>
  <Paragraphs>23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7</vt:i4>
      </vt:variant>
    </vt:vector>
  </HeadingPairs>
  <TitlesOfParts>
    <vt:vector size="19" baseType="lpstr">
      <vt:lpstr>Arial</vt:lpstr>
      <vt:lpstr>Calibri</vt:lpstr>
      <vt:lpstr>Calibri Light</vt:lpstr>
      <vt:lpstr>Garamond</vt:lpstr>
      <vt:lpstr>Trebuchet MS</vt:lpstr>
      <vt:lpstr>Wingdings 3</vt:lpstr>
      <vt:lpstr>Натуральные материалы</vt:lpstr>
      <vt:lpstr>Грань</vt:lpstr>
      <vt:lpstr>1_Грань</vt:lpstr>
      <vt:lpstr>2_Грань</vt:lpstr>
      <vt:lpstr>Тема Office</vt:lpstr>
      <vt:lpstr>3_Грань</vt:lpstr>
      <vt:lpstr>Dubai - the largest city of the United Arab Emirates and the administrative center of Dubai</vt:lpstr>
      <vt:lpstr>History of Dubai:</vt:lpstr>
      <vt:lpstr>Description of the city:</vt:lpstr>
      <vt:lpstr>Attractions:</vt:lpstr>
      <vt:lpstr>Shopping at Dubai: Major shopping areas in the capital of the Middle East trade!</vt:lpstr>
      <vt:lpstr>Dubai food:</vt:lpstr>
      <vt:lpstr>THE END!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Dubai - the largest city of the United Arab Emirates and the administrative center of Dubai</dc:title>
  <dc:creator>Пользователь Windows</dc:creator>
  <cp:lastModifiedBy>Пользователь Windows</cp:lastModifiedBy>
  <cp:revision>13</cp:revision>
  <dcterms:created xsi:type="dcterms:W3CDTF">2014-02-27T17:42:57Z</dcterms:created>
  <dcterms:modified xsi:type="dcterms:W3CDTF">2014-02-27T19:39:34Z</dcterms:modified>
</cp:coreProperties>
</file>