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33400"/>
            <a:ext cx="6072230" cy="3252790"/>
          </a:xfrm>
        </p:spPr>
        <p:txBody>
          <a:bodyPr/>
          <a:lstStyle/>
          <a:p>
            <a:r>
              <a:rPr lang="uk-UA" dirty="0"/>
              <a:t>Музика в ХІХ ст.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Запитання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</a:t>
            </a:r>
            <a:r>
              <a:rPr lang="ru-RU" dirty="0" smtClean="0"/>
              <a:t> Де </a:t>
            </a:r>
            <a:r>
              <a:rPr lang="ru-RU" dirty="0" err="1" smtClean="0"/>
              <a:t>отримували</a:t>
            </a:r>
            <a:r>
              <a:rPr lang="ru-RU" dirty="0" smtClean="0"/>
              <a:t> </a:t>
            </a:r>
            <a:r>
              <a:rPr lang="ru-RU" dirty="0" err="1" smtClean="0"/>
              <a:t>професійну</a:t>
            </a:r>
            <a:r>
              <a:rPr lang="ru-RU" dirty="0" smtClean="0"/>
              <a:t> </a:t>
            </a:r>
            <a:r>
              <a:rPr lang="ru-RU" dirty="0" err="1" smtClean="0"/>
              <a:t>музичну</a:t>
            </a:r>
            <a:r>
              <a:rPr lang="ru-RU" dirty="0" smtClean="0"/>
              <a:t> </a:t>
            </a:r>
            <a:r>
              <a:rPr lang="ru-RU" dirty="0" err="1" smtClean="0"/>
              <a:t>підготовку</a:t>
            </a:r>
            <a:r>
              <a:rPr lang="ru-RU" dirty="0" smtClean="0"/>
              <a:t>?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церковних</a:t>
            </a:r>
            <a:r>
              <a:rPr lang="ru-RU" dirty="0" smtClean="0"/>
              <a:t> хорах</a:t>
            </a:r>
          </a:p>
          <a:p>
            <a:r>
              <a:rPr lang="uk-UA" dirty="0" smtClean="0"/>
              <a:t>2.Які були пісні</a:t>
            </a:r>
            <a:r>
              <a:rPr lang="ru-RU" dirty="0" smtClean="0"/>
              <a:t> за жанрами?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різноманітними</a:t>
            </a:r>
            <a:r>
              <a:rPr lang="ru-RU" dirty="0" smtClean="0"/>
              <a:t>: </a:t>
            </a:r>
            <a:r>
              <a:rPr lang="ru-RU" dirty="0" err="1" smtClean="0"/>
              <a:t>ліричні</a:t>
            </a:r>
            <a:r>
              <a:rPr lang="ru-RU" dirty="0" smtClean="0"/>
              <a:t>, </a:t>
            </a:r>
            <a:r>
              <a:rPr lang="ru-RU" dirty="0" err="1" smtClean="0"/>
              <a:t>жартівливі</a:t>
            </a:r>
            <a:r>
              <a:rPr lang="ru-RU" dirty="0" smtClean="0"/>
              <a:t>, </a:t>
            </a:r>
            <a:r>
              <a:rPr lang="ru-RU" dirty="0" err="1" smtClean="0"/>
              <a:t>романси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акомпанементом</a:t>
            </a:r>
            <a:r>
              <a:rPr lang="ru-RU" dirty="0" smtClean="0"/>
              <a:t>?</a:t>
            </a:r>
          </a:p>
          <a:p>
            <a:r>
              <a:rPr lang="ru-RU" smtClean="0"/>
              <a:t>Бандури</a:t>
            </a:r>
            <a:r>
              <a:rPr lang="ru-RU" dirty="0" smtClean="0"/>
              <a:t>, скрипки, </a:t>
            </a:r>
            <a:r>
              <a:rPr lang="ru-RU" dirty="0" err="1" smtClean="0"/>
              <a:t>гітари</a:t>
            </a:r>
            <a:r>
              <a:rPr lang="ru-RU" dirty="0" smtClean="0"/>
              <a:t>, </a:t>
            </a:r>
            <a:r>
              <a:rPr lang="ru-RU" dirty="0" err="1" smtClean="0"/>
              <a:t>фортепіано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4572032" cy="628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pl-PL" dirty="0" smtClean="0"/>
              <a:t>XIX </a:t>
            </a:r>
            <a:r>
              <a:rPr lang="ru-RU" dirty="0" err="1" smtClean="0"/>
              <a:t>столітті</a:t>
            </a:r>
            <a:r>
              <a:rPr lang="ru-RU" dirty="0" smtClean="0"/>
              <a:t>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побутують</a:t>
            </a:r>
            <a:r>
              <a:rPr lang="ru-RU" dirty="0" smtClean="0"/>
              <a:t> </a:t>
            </a:r>
            <a:r>
              <a:rPr lang="ru-RU" dirty="0" err="1" smtClean="0"/>
              <a:t>землеробські</a:t>
            </a:r>
            <a:r>
              <a:rPr lang="ru-RU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календарного циклу, а </a:t>
            </a:r>
            <a:r>
              <a:rPr lang="ru-RU" dirty="0" err="1" smtClean="0"/>
              <a:t>також</a:t>
            </a:r>
            <a:r>
              <a:rPr lang="ru-RU" dirty="0" smtClean="0"/>
              <a:t> колядки, веснянки, </a:t>
            </a:r>
            <a:r>
              <a:rPr lang="ru-RU" dirty="0" err="1" smtClean="0"/>
              <a:t>колискові</a:t>
            </a:r>
            <a:r>
              <a:rPr lang="ru-RU" dirty="0" smtClean="0"/>
              <a:t>, </a:t>
            </a:r>
            <a:r>
              <a:rPr lang="ru-RU" dirty="0" err="1" smtClean="0"/>
              <a:t>весільні</a:t>
            </a:r>
            <a:r>
              <a:rPr lang="ru-RU" dirty="0" smtClean="0"/>
              <a:t>. Широкою </a:t>
            </a:r>
            <a:r>
              <a:rPr lang="ru-RU" dirty="0" err="1" smtClean="0"/>
              <a:t>популярністю</a:t>
            </a:r>
            <a:r>
              <a:rPr lang="ru-RU" dirty="0" smtClean="0"/>
              <a:t> </a:t>
            </a:r>
            <a:r>
              <a:rPr lang="ru-RU" dirty="0" err="1" smtClean="0"/>
              <a:t>користувалися</a:t>
            </a:r>
            <a:r>
              <a:rPr lang="ru-RU" dirty="0" smtClean="0"/>
              <a:t> </a:t>
            </a:r>
            <a:r>
              <a:rPr lang="ru-RU" dirty="0" err="1" smtClean="0"/>
              <a:t>пісні-романси</a:t>
            </a:r>
            <a:r>
              <a:rPr lang="ru-RU" dirty="0" smtClean="0"/>
              <a:t> «</a:t>
            </a:r>
            <a:r>
              <a:rPr lang="ru-RU" dirty="0" err="1" smtClean="0"/>
              <a:t>Їхав</a:t>
            </a:r>
            <a:r>
              <a:rPr lang="ru-RU" dirty="0" smtClean="0"/>
              <a:t> </a:t>
            </a:r>
            <a:r>
              <a:rPr lang="ru-RU" dirty="0" err="1" smtClean="0"/>
              <a:t>козак</a:t>
            </a:r>
            <a:r>
              <a:rPr lang="ru-RU" dirty="0" smtClean="0"/>
              <a:t> за Дунай», «</a:t>
            </a:r>
            <a:r>
              <a:rPr lang="ru-RU" dirty="0" err="1" smtClean="0"/>
              <a:t>Віють</a:t>
            </a:r>
            <a:r>
              <a:rPr lang="ru-RU" dirty="0" smtClean="0"/>
              <a:t> </a:t>
            </a:r>
            <a:r>
              <a:rPr lang="ru-RU" dirty="0" err="1" smtClean="0"/>
              <a:t>вітри</a:t>
            </a:r>
            <a:r>
              <a:rPr lang="ru-RU" dirty="0" smtClean="0"/>
              <a:t>», «</a:t>
            </a:r>
            <a:r>
              <a:rPr lang="ru-RU" dirty="0" err="1" smtClean="0"/>
              <a:t>Сонце</a:t>
            </a:r>
            <a:r>
              <a:rPr lang="ru-RU" dirty="0" smtClean="0"/>
              <a:t> низенько»,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на </a:t>
            </a:r>
            <a:r>
              <a:rPr lang="ru-RU" dirty="0" err="1" smtClean="0"/>
              <a:t>вірші</a:t>
            </a:r>
            <a:r>
              <a:rPr lang="ru-RU" dirty="0" smtClean="0"/>
              <a:t> </a:t>
            </a:r>
            <a:r>
              <a:rPr lang="ru-RU" dirty="0" err="1" smtClean="0"/>
              <a:t>Шевченка</a:t>
            </a:r>
            <a:r>
              <a:rPr lang="ru-RU" dirty="0" smtClean="0"/>
              <a:t> «</a:t>
            </a:r>
            <a:r>
              <a:rPr lang="ru-RU" dirty="0" err="1" smtClean="0"/>
              <a:t>Думи</a:t>
            </a:r>
            <a:r>
              <a:rPr lang="ru-RU" dirty="0" smtClean="0"/>
              <a:t> </a:t>
            </a:r>
            <a:r>
              <a:rPr lang="ru-RU" dirty="0" err="1" smtClean="0"/>
              <a:t>мої</a:t>
            </a:r>
            <a:r>
              <a:rPr lang="ru-RU" dirty="0" smtClean="0"/>
              <a:t>, </a:t>
            </a:r>
            <a:r>
              <a:rPr lang="ru-RU" dirty="0" err="1" smtClean="0"/>
              <a:t>думи</a:t>
            </a:r>
            <a:r>
              <a:rPr lang="ru-RU" dirty="0" smtClean="0"/>
              <a:t>», «</a:t>
            </a:r>
            <a:r>
              <a:rPr lang="ru-RU" dirty="0" err="1" smtClean="0"/>
              <a:t>Заповіт</a:t>
            </a:r>
            <a:r>
              <a:rPr lang="ru-RU" dirty="0" smtClean="0"/>
              <a:t>». З народного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висувалися</a:t>
            </a:r>
            <a:r>
              <a:rPr lang="ru-RU" dirty="0" smtClean="0"/>
              <a:t> </a:t>
            </a:r>
            <a:r>
              <a:rPr lang="ru-RU" dirty="0" err="1" smtClean="0"/>
              <a:t>талановиті</a:t>
            </a:r>
            <a:r>
              <a:rPr lang="ru-RU" dirty="0" smtClean="0"/>
              <a:t> </a:t>
            </a:r>
            <a:r>
              <a:rPr lang="ru-RU" dirty="0" err="1" smtClean="0"/>
              <a:t>співаки-кобзарі</a:t>
            </a:r>
            <a:r>
              <a:rPr lang="ru-RU" dirty="0" smtClean="0"/>
              <a:t> (Остап </a:t>
            </a:r>
            <a:r>
              <a:rPr lang="ru-RU" dirty="0" err="1" smtClean="0"/>
              <a:t>Вересай</a:t>
            </a:r>
            <a:r>
              <a:rPr lang="ru-RU" dirty="0" smtClean="0"/>
              <a:t>, </a:t>
            </a:r>
            <a:r>
              <a:rPr lang="ru-RU" dirty="0" err="1" smtClean="0"/>
              <a:t>Іван</a:t>
            </a:r>
            <a:r>
              <a:rPr lang="ru-RU" dirty="0" smtClean="0"/>
              <a:t> </a:t>
            </a:r>
            <a:r>
              <a:rPr lang="ru-RU" dirty="0" err="1" smtClean="0"/>
              <a:t>Кравченко-Крюковський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Гнат</a:t>
            </a:r>
            <a:r>
              <a:rPr lang="ru-RU" dirty="0" smtClean="0"/>
              <a:t> Гончаренко, </a:t>
            </a:r>
            <a:r>
              <a:rPr lang="ru-RU" dirty="0" err="1" smtClean="0"/>
              <a:t>Терентій</a:t>
            </a:r>
            <a:r>
              <a:rPr lang="ru-RU" dirty="0" smtClean="0"/>
              <a:t> Пархоменко, Михайло Кравченко, </a:t>
            </a:r>
            <a:r>
              <a:rPr lang="ru-RU" dirty="0" err="1" smtClean="0"/>
              <a:t>Андрій</a:t>
            </a:r>
            <a:r>
              <a:rPr lang="ru-RU" dirty="0" smtClean="0"/>
              <a:t> Шут та </a:t>
            </a:r>
            <a:r>
              <a:rPr lang="ru-RU" dirty="0" err="1" smtClean="0"/>
              <a:t>ін</a:t>
            </a:r>
            <a:r>
              <a:rPr lang="ru-RU" dirty="0" smtClean="0"/>
              <a:t>.).</a:t>
            </a:r>
            <a:endParaRPr lang="ru-RU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0"/>
            <a:ext cx="2952758" cy="413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939959"/>
            <a:ext cx="3895735" cy="291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929198"/>
            <a:ext cx="8643998" cy="192880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Значного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набуло</a:t>
            </a:r>
            <a:r>
              <a:rPr lang="ru-RU" dirty="0" smtClean="0"/>
              <a:t> </a:t>
            </a:r>
            <a:r>
              <a:rPr lang="ru-RU" dirty="0" err="1" smtClean="0"/>
              <a:t>сімейне</a:t>
            </a:r>
            <a:r>
              <a:rPr lang="ru-RU" dirty="0" smtClean="0"/>
              <a:t> </a:t>
            </a:r>
            <a:r>
              <a:rPr lang="ru-RU" dirty="0" err="1" smtClean="0"/>
              <a:t>музикування</a:t>
            </a:r>
            <a:r>
              <a:rPr lang="ru-RU" dirty="0" smtClean="0"/>
              <a:t>, </a:t>
            </a:r>
            <a:r>
              <a:rPr lang="ru-RU" dirty="0" err="1" smtClean="0"/>
              <a:t>любительський</a:t>
            </a:r>
            <a:r>
              <a:rPr lang="ru-RU" dirty="0" smtClean="0"/>
              <a:t> </a:t>
            </a:r>
            <a:r>
              <a:rPr lang="ru-RU" dirty="0" err="1" smtClean="0"/>
              <a:t>молодіжний</a:t>
            </a:r>
            <a:r>
              <a:rPr lang="ru-RU" dirty="0" smtClean="0"/>
              <a:t> </a:t>
            </a:r>
            <a:r>
              <a:rPr lang="ru-RU" dirty="0" err="1" smtClean="0"/>
              <a:t>розважальний</a:t>
            </a:r>
            <a:r>
              <a:rPr lang="ru-RU" dirty="0" smtClean="0"/>
              <a:t> </a:t>
            </a:r>
            <a:r>
              <a:rPr lang="ru-RU" dirty="0" err="1" smtClean="0"/>
              <a:t>спів</a:t>
            </a:r>
            <a:r>
              <a:rPr lang="ru-RU" dirty="0" smtClean="0"/>
              <a:t>. Центрами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музичної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духовні</a:t>
            </a:r>
            <a:r>
              <a:rPr lang="ru-RU" dirty="0" smtClean="0"/>
              <a:t>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, </a:t>
            </a:r>
            <a:r>
              <a:rPr lang="ru-RU" dirty="0" err="1" smtClean="0"/>
              <a:t>гімназії</a:t>
            </a:r>
            <a:r>
              <a:rPr lang="ru-RU" dirty="0" smtClean="0"/>
              <a:t>, </a:t>
            </a:r>
            <a:r>
              <a:rPr lang="ru-RU" dirty="0" err="1" smtClean="0"/>
              <a:t>приватні</a:t>
            </a:r>
            <a:r>
              <a:rPr lang="ru-RU" dirty="0" smtClean="0"/>
              <a:t> </a:t>
            </a:r>
            <a:r>
              <a:rPr lang="ru-RU" dirty="0" err="1" smtClean="0"/>
              <a:t>пансіони</a:t>
            </a:r>
            <a:r>
              <a:rPr lang="ru-RU" dirty="0" smtClean="0"/>
              <a:t>, </a:t>
            </a:r>
            <a:r>
              <a:rPr lang="ru-RU" dirty="0" err="1" smtClean="0"/>
              <a:t>університети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вивчалася</a:t>
            </a:r>
            <a:r>
              <a:rPr lang="ru-RU" dirty="0" smtClean="0"/>
              <a:t> </a:t>
            </a:r>
            <a:r>
              <a:rPr lang="ru-RU" dirty="0" err="1" smtClean="0"/>
              <a:t>нотна</a:t>
            </a:r>
            <a:r>
              <a:rPr lang="ru-RU" dirty="0" smtClean="0"/>
              <a:t> грамота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отримував</a:t>
            </a:r>
            <a:r>
              <a:rPr lang="ru-RU" dirty="0" smtClean="0"/>
              <a:t> </a:t>
            </a:r>
            <a:r>
              <a:rPr lang="ru-RU" dirty="0" err="1" smtClean="0"/>
              <a:t>професійну</a:t>
            </a:r>
            <a:r>
              <a:rPr lang="ru-RU" dirty="0" smtClean="0"/>
              <a:t> </a:t>
            </a:r>
            <a:r>
              <a:rPr lang="ru-RU" dirty="0" err="1" smtClean="0"/>
              <a:t>музичну</a:t>
            </a:r>
            <a:r>
              <a:rPr lang="ru-RU" dirty="0" smtClean="0"/>
              <a:t> </a:t>
            </a:r>
            <a:r>
              <a:rPr lang="ru-RU" dirty="0" err="1" smtClean="0"/>
              <a:t>підготовку</a:t>
            </a:r>
            <a:r>
              <a:rPr lang="ru-RU" dirty="0" smtClean="0"/>
              <a:t> в </a:t>
            </a:r>
            <a:r>
              <a:rPr lang="ru-RU" dirty="0" err="1" smtClean="0"/>
              <a:t>церковних</a:t>
            </a:r>
            <a:r>
              <a:rPr lang="ru-RU" dirty="0" smtClean="0"/>
              <a:t> хорах.</a:t>
            </a:r>
            <a:endParaRPr lang="ru-RU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4357718" cy="268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642918"/>
            <a:ext cx="2895445" cy="40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14290"/>
            <a:ext cx="3490921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2857488" cy="44291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 жанрами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різноманітними</a:t>
            </a:r>
            <a:r>
              <a:rPr lang="ru-RU" dirty="0" smtClean="0"/>
              <a:t>: </a:t>
            </a:r>
            <a:r>
              <a:rPr lang="ru-RU" dirty="0" err="1" smtClean="0"/>
              <a:t>ліричні</a:t>
            </a:r>
            <a:r>
              <a:rPr lang="ru-RU" dirty="0" smtClean="0"/>
              <a:t>, </a:t>
            </a:r>
            <a:r>
              <a:rPr lang="ru-RU" dirty="0" err="1" smtClean="0"/>
              <a:t>жартівливі</a:t>
            </a:r>
            <a:r>
              <a:rPr lang="ru-RU" dirty="0" smtClean="0"/>
              <a:t>, </a:t>
            </a:r>
            <a:r>
              <a:rPr lang="ru-RU" dirty="0" err="1" smtClean="0"/>
              <a:t>романси</a:t>
            </a:r>
            <a:r>
              <a:rPr lang="ru-RU" dirty="0" smtClean="0"/>
              <a:t>, </a:t>
            </a:r>
            <a:r>
              <a:rPr lang="ru-RU" dirty="0" err="1" smtClean="0"/>
              <a:t>виконувалися</a:t>
            </a:r>
            <a:r>
              <a:rPr lang="ru-RU" dirty="0" smtClean="0"/>
              <a:t> вони соло, </a:t>
            </a:r>
            <a:r>
              <a:rPr lang="ru-RU" dirty="0" err="1" smtClean="0"/>
              <a:t>дуетом</a:t>
            </a:r>
            <a:r>
              <a:rPr lang="ru-RU" dirty="0" smtClean="0"/>
              <a:t>, хором,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акомпанемент</a:t>
            </a:r>
            <a:r>
              <a:rPr lang="ru-RU" dirty="0" smtClean="0"/>
              <a:t> </a:t>
            </a:r>
            <a:r>
              <a:rPr lang="ru-RU" dirty="0" err="1" smtClean="0"/>
              <a:t>бандури</a:t>
            </a:r>
            <a:r>
              <a:rPr lang="ru-RU" dirty="0" smtClean="0"/>
              <a:t>, скрипки, </a:t>
            </a:r>
            <a:r>
              <a:rPr lang="ru-RU" dirty="0" err="1" smtClean="0"/>
              <a:t>гітари</a:t>
            </a:r>
            <a:r>
              <a:rPr lang="ru-RU" dirty="0" smtClean="0"/>
              <a:t>, </a:t>
            </a:r>
            <a:r>
              <a:rPr lang="ru-RU" dirty="0" err="1" smtClean="0"/>
              <a:t>фортепіано</a:t>
            </a:r>
            <a:r>
              <a:rPr lang="ru-RU" dirty="0" smtClean="0"/>
              <a:t>.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авторські</a:t>
            </a:r>
            <a:r>
              <a:rPr lang="ru-RU" dirty="0" smtClean="0"/>
              <a:t> твори,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розповсюджувалися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ставали </a:t>
            </a:r>
            <a:r>
              <a:rPr lang="ru-RU" dirty="0" err="1" smtClean="0"/>
              <a:t>народними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0"/>
            <a:ext cx="3252793" cy="243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290"/>
            <a:ext cx="306450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786058"/>
            <a:ext cx="2786050" cy="390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3428992" cy="6715148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Концертну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в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розгортали</a:t>
            </a:r>
            <a:r>
              <a:rPr lang="ru-RU" dirty="0" smtClean="0"/>
              <a:t> </a:t>
            </a:r>
            <a:r>
              <a:rPr lang="ru-RU" dirty="0" err="1" smtClean="0"/>
              <a:t>самодіяльні</a:t>
            </a:r>
            <a:r>
              <a:rPr lang="ru-RU" dirty="0" smtClean="0"/>
              <a:t> </a:t>
            </a:r>
            <a:r>
              <a:rPr lang="ru-RU" dirty="0" err="1" smtClean="0"/>
              <a:t>колективи</a:t>
            </a:r>
            <a:r>
              <a:rPr lang="ru-RU" dirty="0" smtClean="0"/>
              <a:t>. </a:t>
            </a:r>
            <a:r>
              <a:rPr lang="ru-RU" dirty="0" err="1" smtClean="0"/>
              <a:t>Традиційними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великих 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літературно-музичні</a:t>
            </a:r>
            <a:r>
              <a:rPr lang="ru-RU" dirty="0" smtClean="0"/>
              <a:t> </a:t>
            </a:r>
            <a:r>
              <a:rPr lang="ru-RU" dirty="0" err="1" smtClean="0"/>
              <a:t>вечори</a:t>
            </a:r>
            <a:r>
              <a:rPr lang="ru-RU" dirty="0" smtClean="0"/>
              <a:t>. </a:t>
            </a:r>
            <a:r>
              <a:rPr lang="ru-RU" dirty="0" err="1" smtClean="0"/>
              <a:t>Влаштовувалися</a:t>
            </a:r>
            <a:r>
              <a:rPr lang="ru-RU" dirty="0" smtClean="0"/>
              <a:t> </a:t>
            </a:r>
            <a:r>
              <a:rPr lang="ru-RU" dirty="0" err="1" smtClean="0"/>
              <a:t>добродійні</a:t>
            </a:r>
            <a:r>
              <a:rPr lang="ru-RU" dirty="0" smtClean="0"/>
              <a:t> </a:t>
            </a:r>
            <a:r>
              <a:rPr lang="ru-RU" dirty="0" err="1" smtClean="0"/>
              <a:t>концерти</a:t>
            </a:r>
            <a:r>
              <a:rPr lang="ru-RU" dirty="0" smtClean="0"/>
              <a:t>, особливо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проведення</a:t>
            </a:r>
            <a:r>
              <a:rPr lang="ru-RU" dirty="0" smtClean="0"/>
              <a:t> великих </a:t>
            </a:r>
            <a:r>
              <a:rPr lang="ru-RU" dirty="0" err="1" smtClean="0"/>
              <a:t>контрактових</a:t>
            </a:r>
            <a:r>
              <a:rPr lang="ru-RU" dirty="0" smtClean="0"/>
              <a:t> ярмарок. </a:t>
            </a:r>
            <a:r>
              <a:rPr lang="ru-RU" dirty="0" err="1" smtClean="0"/>
              <a:t>Однак</a:t>
            </a:r>
            <a:r>
              <a:rPr lang="ru-RU" dirty="0" smtClean="0"/>
              <a:t> часто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наштовхувалася</a:t>
            </a:r>
            <a:r>
              <a:rPr lang="ru-RU" dirty="0" smtClean="0"/>
              <a:t> на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заборони. </a:t>
            </a:r>
            <a:r>
              <a:rPr lang="ru-RU" dirty="0" err="1" smtClean="0"/>
              <a:t>Наприклад</a:t>
            </a:r>
            <a:r>
              <a:rPr lang="ru-RU" dirty="0" smtClean="0"/>
              <a:t>, в 1867 у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коли </a:t>
            </a:r>
            <a:r>
              <a:rPr lang="ru-RU" dirty="0" err="1" smtClean="0"/>
              <a:t>влада</a:t>
            </a:r>
            <a:r>
              <a:rPr lang="ru-RU" dirty="0" smtClean="0"/>
              <a:t> дозволила концерт 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звучати</a:t>
            </a:r>
            <a:r>
              <a:rPr lang="ru-RU" dirty="0" smtClean="0"/>
              <a:t> </a:t>
            </a:r>
            <a:r>
              <a:rPr lang="ru-RU" dirty="0" err="1" smtClean="0"/>
              <a:t>французькою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en-US" dirty="0" smtClean="0"/>
              <a:t>/</a:t>
            </a:r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786322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3580" y="1785926"/>
            <a:ext cx="215486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42852"/>
            <a:ext cx="2566994" cy="435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3857652" cy="64294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XIX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/>
              <a:t>хоровий</a:t>
            </a:r>
            <a:r>
              <a:rPr lang="ru-RU" dirty="0" smtClean="0"/>
              <a:t> </a:t>
            </a:r>
            <a:r>
              <a:rPr lang="ru-RU" dirty="0" err="1" smtClean="0"/>
              <a:t>спів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за рамки чисто культового. </a:t>
            </a:r>
            <a:r>
              <a:rPr lang="ru-RU" dirty="0" err="1" smtClean="0"/>
              <a:t>Загальнофілософський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канонічних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залучав до храму немало </a:t>
            </a:r>
            <a:r>
              <a:rPr lang="ru-RU" dirty="0" err="1" smtClean="0"/>
              <a:t>світських</a:t>
            </a:r>
            <a:r>
              <a:rPr lang="ru-RU" dirty="0" smtClean="0"/>
              <a:t> </a:t>
            </a:r>
            <a:r>
              <a:rPr lang="ru-RU" dirty="0" err="1" smtClean="0"/>
              <a:t>слухачів</a:t>
            </a:r>
            <a:r>
              <a:rPr lang="ru-RU" dirty="0" smtClean="0"/>
              <a:t>. З великими </a:t>
            </a:r>
            <a:r>
              <a:rPr lang="ru-RU" dirty="0" err="1" smtClean="0"/>
              <a:t>концертними</a:t>
            </a:r>
            <a:r>
              <a:rPr lang="ru-RU" dirty="0" smtClean="0"/>
              <a:t> </a:t>
            </a:r>
            <a:r>
              <a:rPr lang="ru-RU" dirty="0" err="1" smtClean="0"/>
              <a:t>програмами</a:t>
            </a:r>
            <a:r>
              <a:rPr lang="ru-RU" dirty="0" smtClean="0"/>
              <a:t> </a:t>
            </a:r>
            <a:r>
              <a:rPr lang="ru-RU" dirty="0" err="1" smtClean="0"/>
              <a:t>виступали</a:t>
            </a:r>
            <a:r>
              <a:rPr lang="ru-RU" dirty="0" smtClean="0"/>
              <a:t> хори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, </a:t>
            </a:r>
            <a:r>
              <a:rPr lang="ru-RU" dirty="0" err="1" smtClean="0"/>
              <a:t>Переяславської</a:t>
            </a:r>
            <a:r>
              <a:rPr lang="ru-RU" dirty="0" smtClean="0"/>
              <a:t> </a:t>
            </a:r>
            <a:r>
              <a:rPr lang="ru-RU" dirty="0" err="1" smtClean="0"/>
              <a:t>семінарії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гальмувався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перевага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</a:t>
            </a:r>
            <a:r>
              <a:rPr lang="ru-RU" dirty="0" smtClean="0"/>
              <a:t> </a:t>
            </a:r>
            <a:r>
              <a:rPr lang="ru-RU" dirty="0" err="1" smtClean="0"/>
              <a:t>надавалася</a:t>
            </a:r>
            <a:r>
              <a:rPr lang="ru-RU" dirty="0" smtClean="0"/>
              <a:t> </a:t>
            </a:r>
            <a:r>
              <a:rPr lang="ru-RU" dirty="0" err="1" smtClean="0"/>
              <a:t>іноземним</a:t>
            </a:r>
            <a:r>
              <a:rPr lang="ru-RU" dirty="0" smtClean="0"/>
              <a:t> авторам.</a:t>
            </a: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143248"/>
            <a:ext cx="4149102" cy="329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85728"/>
            <a:ext cx="3723024" cy="206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3000396" cy="5626121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народною </a:t>
            </a:r>
            <a:r>
              <a:rPr lang="ru-RU" dirty="0" err="1" smtClean="0"/>
              <a:t>і</a:t>
            </a:r>
            <a:r>
              <a:rPr lang="ru-RU" dirty="0" smtClean="0"/>
              <a:t> церковною </a:t>
            </a:r>
            <a:r>
              <a:rPr lang="ru-RU" dirty="0" err="1" smtClean="0"/>
              <a:t>традиціями</a:t>
            </a:r>
            <a:r>
              <a:rPr lang="ru-RU" dirty="0" smtClean="0"/>
              <a:t> в XIX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світська</a:t>
            </a:r>
            <a:r>
              <a:rPr lang="ru-RU" dirty="0" smtClean="0"/>
              <a:t> </a:t>
            </a:r>
            <a:r>
              <a:rPr lang="ru-RU" dirty="0" err="1" smtClean="0"/>
              <a:t>професійна</a:t>
            </a:r>
            <a:r>
              <a:rPr lang="ru-RU" dirty="0" smtClean="0"/>
              <a:t> </a:t>
            </a:r>
            <a:r>
              <a:rPr lang="ru-RU" dirty="0" err="1" smtClean="0"/>
              <a:t>музична</a:t>
            </a:r>
            <a:r>
              <a:rPr lang="ru-RU" dirty="0" smtClean="0"/>
              <a:t> культура. С. С. </a:t>
            </a:r>
            <a:r>
              <a:rPr lang="ru-RU" dirty="0" err="1" smtClean="0"/>
              <a:t>Гулак-Артемовський</a:t>
            </a:r>
            <a:r>
              <a:rPr lang="ru-RU" dirty="0" smtClean="0"/>
              <a:t> на початку 60-х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створює</a:t>
            </a:r>
            <a:r>
              <a:rPr lang="ru-RU" dirty="0" smtClean="0"/>
              <a:t> першу </a:t>
            </a:r>
            <a:r>
              <a:rPr lang="ru-RU" dirty="0" err="1" smtClean="0"/>
              <a:t>українську</a:t>
            </a:r>
            <a:r>
              <a:rPr lang="ru-RU" dirty="0" smtClean="0"/>
              <a:t> оперу «</a:t>
            </a:r>
            <a:r>
              <a:rPr lang="ru-RU" dirty="0" err="1" smtClean="0"/>
              <a:t>Запорожець</a:t>
            </a:r>
            <a:r>
              <a:rPr lang="ru-RU" dirty="0" smtClean="0"/>
              <a:t> за </a:t>
            </a:r>
            <a:r>
              <a:rPr lang="ru-RU" dirty="0" err="1" smtClean="0"/>
              <a:t>Дунаєм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42852"/>
            <a:ext cx="2967041" cy="222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750950"/>
            <a:ext cx="2247903" cy="31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143116"/>
            <a:ext cx="195147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4286248" cy="6500834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Перлиною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вокальної</a:t>
            </a:r>
            <a:r>
              <a:rPr lang="ru-RU" dirty="0" smtClean="0"/>
              <a:t> </a:t>
            </a:r>
            <a:r>
              <a:rPr lang="ru-RU" dirty="0" err="1" smtClean="0"/>
              <a:t>класики</a:t>
            </a:r>
            <a:r>
              <a:rPr lang="ru-RU" dirty="0" smtClean="0"/>
              <a:t> стали «</a:t>
            </a:r>
            <a:r>
              <a:rPr lang="ru-RU" dirty="0" err="1" smtClean="0"/>
              <a:t>Вечорниці</a:t>
            </a:r>
            <a:r>
              <a:rPr lang="ru-RU" dirty="0" smtClean="0"/>
              <a:t>» П. І. </a:t>
            </a:r>
            <a:r>
              <a:rPr lang="ru-RU" dirty="0" err="1" smtClean="0"/>
              <a:t>Нищинського</a:t>
            </a:r>
            <a:r>
              <a:rPr lang="ru-RU" dirty="0" smtClean="0"/>
              <a:t>. Вони </a:t>
            </a:r>
            <a:r>
              <a:rPr lang="ru-RU" dirty="0" err="1" smtClean="0"/>
              <a:t>малюють</a:t>
            </a:r>
            <a:r>
              <a:rPr lang="ru-RU" dirty="0" smtClean="0"/>
              <a:t> </a:t>
            </a:r>
            <a:r>
              <a:rPr lang="ru-RU" dirty="0" err="1" smtClean="0"/>
              <a:t>широку</a:t>
            </a:r>
            <a:r>
              <a:rPr lang="ru-RU" dirty="0" smtClean="0"/>
              <a:t> </a:t>
            </a:r>
            <a:r>
              <a:rPr lang="ru-RU" dirty="0" err="1" smtClean="0"/>
              <a:t>музичну</a:t>
            </a:r>
            <a:r>
              <a:rPr lang="ru-RU" dirty="0" smtClean="0"/>
              <a:t> картину народного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знаменитий</a:t>
            </a:r>
            <a:r>
              <a:rPr lang="ru-RU" dirty="0" smtClean="0"/>
              <a:t> </a:t>
            </a:r>
            <a:r>
              <a:rPr lang="ru-RU" dirty="0" err="1" smtClean="0"/>
              <a:t>чоловічий</a:t>
            </a:r>
            <a:r>
              <a:rPr lang="ru-RU" dirty="0" smtClean="0"/>
              <a:t> хор «</a:t>
            </a:r>
            <a:r>
              <a:rPr lang="ru-RU" dirty="0" err="1" smtClean="0"/>
              <a:t>Закувала</a:t>
            </a:r>
            <a:r>
              <a:rPr lang="ru-RU" dirty="0" smtClean="0"/>
              <a:t> та сива зозуля», тема </a:t>
            </a:r>
            <a:r>
              <a:rPr lang="ru-RU" dirty="0" err="1" smtClean="0"/>
              <a:t>якого</a:t>
            </a:r>
            <a:r>
              <a:rPr lang="ru-RU" dirty="0" smtClean="0"/>
              <a:t> — </a:t>
            </a:r>
            <a:r>
              <a:rPr lang="ru-RU" dirty="0" err="1" smtClean="0"/>
              <a:t>страждання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 у </a:t>
            </a:r>
            <a:r>
              <a:rPr lang="ru-RU" dirty="0" err="1" smtClean="0"/>
              <a:t>турецькій</a:t>
            </a:r>
            <a:r>
              <a:rPr lang="ru-RU" dirty="0" smtClean="0"/>
              <a:t> </a:t>
            </a:r>
            <a:r>
              <a:rPr lang="ru-RU" dirty="0" err="1" smtClean="0"/>
              <a:t>неволі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свободи</a:t>
            </a:r>
            <a:r>
              <a:rPr lang="ru-RU" dirty="0" smtClean="0"/>
              <a:t>. </a:t>
            </a:r>
            <a:r>
              <a:rPr lang="ru-RU" dirty="0" err="1" smtClean="0"/>
              <a:t>Мелодичним</a:t>
            </a:r>
            <a:r>
              <a:rPr lang="ru-RU" dirty="0" smtClean="0"/>
              <a:t> </a:t>
            </a:r>
            <a:r>
              <a:rPr lang="ru-RU" dirty="0" err="1" smtClean="0"/>
              <a:t>багатством</a:t>
            </a:r>
            <a:r>
              <a:rPr lang="ru-RU" dirty="0" smtClean="0"/>
              <a:t>, </a:t>
            </a:r>
            <a:r>
              <a:rPr lang="ru-RU" dirty="0" err="1" smtClean="0"/>
              <a:t>співучістю</a:t>
            </a:r>
            <a:r>
              <a:rPr lang="ru-RU" dirty="0" smtClean="0"/>
              <a:t>, драматичною </a:t>
            </a:r>
            <a:r>
              <a:rPr lang="ru-RU" dirty="0" err="1" smtClean="0"/>
              <a:t>напруженістю</a:t>
            </a:r>
            <a:r>
              <a:rPr lang="ru-RU" dirty="0" smtClean="0"/>
              <a:t> </a:t>
            </a:r>
            <a:r>
              <a:rPr lang="ru-RU" dirty="0" err="1" smtClean="0"/>
              <a:t>привабила</a:t>
            </a:r>
            <a:r>
              <a:rPr lang="ru-RU" dirty="0" smtClean="0"/>
              <a:t> </a:t>
            </a:r>
            <a:r>
              <a:rPr lang="ru-RU" dirty="0" err="1" smtClean="0"/>
              <a:t>слухачів</a:t>
            </a:r>
            <a:r>
              <a:rPr lang="ru-RU" dirty="0" smtClean="0"/>
              <a:t> опера М. М. </a:t>
            </a:r>
            <a:r>
              <a:rPr lang="ru-RU" dirty="0" err="1" smtClean="0"/>
              <a:t>Аркаса</a:t>
            </a:r>
            <a:r>
              <a:rPr lang="ru-RU" dirty="0" smtClean="0"/>
              <a:t> «Катерина» за </a:t>
            </a:r>
            <a:r>
              <a:rPr lang="ru-RU" dirty="0" err="1" smtClean="0"/>
              <a:t>однойменною</a:t>
            </a:r>
            <a:r>
              <a:rPr lang="ru-RU" dirty="0" smtClean="0"/>
              <a:t> </a:t>
            </a:r>
            <a:r>
              <a:rPr lang="ru-RU" dirty="0" err="1" smtClean="0"/>
              <a:t>поемою</a:t>
            </a:r>
            <a:r>
              <a:rPr lang="ru-RU" dirty="0" smtClean="0"/>
              <a:t> Т. Г. </a:t>
            </a:r>
            <a:r>
              <a:rPr lang="ru-RU" dirty="0" err="1" smtClean="0"/>
              <a:t>Шевченка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214554"/>
            <a:ext cx="2587545" cy="439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14290"/>
            <a:ext cx="2428892" cy="158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214422"/>
            <a:ext cx="199005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3686172" cy="600079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Цілу</a:t>
            </a:r>
            <a:r>
              <a:rPr lang="ru-RU" dirty="0" smtClean="0"/>
              <a:t> </a:t>
            </a:r>
            <a:r>
              <a:rPr lang="ru-RU" dirty="0" err="1" smtClean="0"/>
              <a:t>епоху</a:t>
            </a:r>
            <a:r>
              <a:rPr lang="ru-RU" dirty="0" smtClean="0"/>
              <a:t> в </a:t>
            </a:r>
            <a:r>
              <a:rPr lang="ru-RU" dirty="0" err="1" smtClean="0"/>
              <a:t>музичному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М. В. Лисенка — великого </a:t>
            </a:r>
            <a:r>
              <a:rPr lang="ru-RU" dirty="0" err="1" smtClean="0"/>
              <a:t>українського</a:t>
            </a:r>
            <a:r>
              <a:rPr lang="ru-RU" dirty="0" smtClean="0"/>
              <a:t> композитора, </a:t>
            </a:r>
            <a:r>
              <a:rPr lang="ru-RU" dirty="0" err="1" smtClean="0"/>
              <a:t>блискучого</a:t>
            </a:r>
            <a:r>
              <a:rPr lang="ru-RU" dirty="0" smtClean="0"/>
              <a:t> </a:t>
            </a:r>
            <a:r>
              <a:rPr lang="ru-RU" dirty="0" err="1" smtClean="0"/>
              <a:t>піаніста-віртуоза</a:t>
            </a:r>
            <a:r>
              <a:rPr lang="ru-RU" dirty="0" smtClean="0"/>
              <a:t>, </a:t>
            </a:r>
            <a:r>
              <a:rPr lang="ru-RU" dirty="0" err="1" smtClean="0"/>
              <a:t>талановитого</a:t>
            </a:r>
            <a:r>
              <a:rPr lang="ru-RU" dirty="0" smtClean="0"/>
              <a:t> хорового </a:t>
            </a:r>
            <a:r>
              <a:rPr lang="ru-RU" dirty="0" err="1" smtClean="0"/>
              <a:t>диригента</a:t>
            </a:r>
            <a:r>
              <a:rPr lang="ru-RU" dirty="0" smtClean="0"/>
              <a:t>, педагога, </a:t>
            </a:r>
            <a:r>
              <a:rPr lang="ru-RU" dirty="0" err="1" smtClean="0"/>
              <a:t>музикознавця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активного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діяча</a:t>
            </a:r>
            <a:r>
              <a:rPr lang="ru-RU" dirty="0" smtClean="0"/>
              <a:t> демократичного </a:t>
            </a:r>
            <a:r>
              <a:rPr lang="ru-RU" dirty="0" err="1" smtClean="0"/>
              <a:t>напряму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основоположником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класичної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42852"/>
            <a:ext cx="4357718" cy="2681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857496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771151"/>
            <a:ext cx="2786050" cy="208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476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Музика в ХІХ ст.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Запитання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17</cp:revision>
  <dcterms:modified xsi:type="dcterms:W3CDTF">2013-11-08T20:25:35Z</dcterms:modified>
</cp:coreProperties>
</file>