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77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47225-DA2C-487E-97E3-330751507F65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657A-F6C6-4D7D-8623-A8315C8F9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2E60-16E8-4947-AD98-324D8E20DBCC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19279-01EF-492E-AA8F-8C3896529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3DA0-D60A-4454-B6CE-6190C9B4D1D7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D5BD-E826-432C-A7F3-DCCC66D2C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49154-0ED2-4839-A639-D911029828A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A1122-2504-4A84-BE96-1911263BC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D3B1A-9000-4722-9C0A-1D023AD5E84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E0FEB-CEEF-4AA6-8CEE-BF8F397F4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3A925-88A4-4A36-B237-A32FB65E4B6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2E0E9-CD93-4A37-8E97-A2C1E46E6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180FE-FEF7-462F-8E76-D8A8A0C9BED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A7362-7BCE-4480-8217-D681ACC8A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275A-EB84-4912-BAFA-D600A39AD4AB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FFC92-8F5A-4576-B940-872DDB6B2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FEE69-EEC9-41EF-9B9B-1C4A8FC3708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FDEFD-1BA0-4FFD-A7E6-54E48F1D8D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AD77C-2901-4577-B8C9-D907DAC6E9C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ED2B0-0F68-4A98-93DD-7920622B2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DB810-3CF5-44A5-96DA-4DE4C4F561A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4D895-5654-42A0-AC39-59BB648C3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A4B31-89FE-4B93-9EAD-43A5C0B5D9D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9948-8236-4C72-9F9A-9CBE0DC52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2728-4A0F-47A4-96CE-0E58613D2D6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5A0C0-6E12-4DC3-BC0B-5AA2D4F1C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E164-1332-4FE7-BA3F-2D04A65C9483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B8055-90C7-44B0-88D6-9C449E84B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ABA5-F1AB-47BC-A6A1-281B16211583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4466-4E30-45C3-BFB5-DE930DE19C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123D1-A390-446E-9882-2A97CCD03582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8359-D532-433C-A101-A7AD0E282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25B30-4FE1-4675-8FEB-7E4C24E0ED98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FB33B-2F04-42EB-BEF9-6644A9E61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23E9C-307B-47E6-9E01-238582D1C3C9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1892-25EB-4C50-887D-3EB66CD6D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D7D4-728F-49D7-B7A1-B27CEC82E96A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64A85-947B-4744-A156-04ED010D2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2181-0756-4CA4-B247-AA2AAB91A05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F9D75-D928-4A6C-9B25-3D4A49094D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8FB1-EA3A-436F-A49F-5812A3B456B1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3A791-6418-4E0C-B721-08035E308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3B3C6-877E-4DD6-976E-CB6B702B0F6E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46EE0-0779-4083-89F7-12DD18FA3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0C17E8-608D-4DF3-B6A4-A44C618DA6BF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1BEBA4-8942-4A4C-A450-B1CA8BC7F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7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17B530-06A6-41AD-82CB-D9363E9E5B66}" type="datetimeFigureOut">
              <a:rPr lang="ru-RU"/>
              <a:pPr>
                <a:defRPr/>
              </a:pPr>
              <a:t>27.12.2012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05E28E-6A5C-4675-95A3-E0E27FBF4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 descr="0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3" b="13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428750" y="285750"/>
            <a:ext cx="6286500" cy="4286250"/>
          </a:xfrm>
        </p:spPr>
        <p:txBody>
          <a:bodyPr>
            <a:normAutofit/>
          </a:bodyPr>
          <a:lstStyle/>
          <a:p>
            <a:pPr algn="ctr"/>
            <a:r>
              <a:rPr lang="uk-UA" sz="4500" smtClean="0"/>
              <a:t>Презентація:</a:t>
            </a:r>
          </a:p>
          <a:p>
            <a:pPr algn="ctr"/>
            <a:r>
              <a:rPr lang="uk-UA" sz="4500" smtClean="0"/>
              <a:t>“Олександр ІІ”</a:t>
            </a:r>
          </a:p>
          <a:p>
            <a:pPr algn="ctr"/>
            <a:endParaRPr lang="uk-UA" sz="3400" smtClean="0"/>
          </a:p>
          <a:p>
            <a:pPr algn="ctr"/>
            <a:endParaRPr lang="uk-UA" sz="3400" smtClean="0"/>
          </a:p>
          <a:p>
            <a:pPr algn="ctr"/>
            <a:endParaRPr lang="uk-UA" sz="3400" smtClean="0"/>
          </a:p>
          <a:p>
            <a:pPr algn="ctr"/>
            <a:endParaRPr lang="uk-UA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4" descr="200px-Alexandre_2_photo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5214938" cy="43942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86375" y="0"/>
            <a:ext cx="3857625" cy="6858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Олександр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(*17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квітня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(29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квітня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 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1818—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†1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березня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(13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березня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 1881) —</a:t>
            </a:r>
            <a:r>
              <a:rPr lang="ru-RU" sz="28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російський</a:t>
            </a:r>
            <a:r>
              <a:rPr lang="ru-RU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імператор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1855 до 1881 року. Старший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син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Миколи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За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скасування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кріпосного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праваотримав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російській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історіографії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епітет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Визволитель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4" descr="манифест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143500" y="0"/>
            <a:ext cx="4000500" cy="6572250"/>
          </a:xfrm>
        </p:spPr>
      </p:pic>
      <p:sp>
        <p:nvSpPr>
          <p:cNvPr id="27650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5286375" cy="6858000"/>
          </a:xfrm>
        </p:spPr>
        <p:txBody>
          <a:bodyPr/>
          <a:lstStyle/>
          <a:p>
            <a:r>
              <a:rPr lang="ru-RU" sz="2000" smtClean="0"/>
              <a:t>Поразка Російської імперії у Кримській війні 1853—1856, криза економічного розвитку країни, національно-визвольний рух поневолених народів, примусили Олександра ІІ провести ряд реформ: відміна кріпосного права 1861, земельна, судова, міська та ін. У зовнішній політиці Олександр ІІ дотримувався німецької орієнтації, особливу увагу приділяв т. зв. східному питанню. В 1877—1878 прагнучи зміцнити позиції Російської імперії на Балканах, вів війну з Туреччиною. За Олександра ІІ до Росії було приєднано Північний Кавказ, завойовано значну частину Середньої Азії. В 1863—1864 жорстоко придушив національно-визвольне повстання у Польщі. Щодо України проводив агресивну шовіністичну політику.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4" descr="495px-Tsar_Alexander_II_-4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4143375" cy="6286500"/>
          </a:xfrm>
        </p:spPr>
      </p:pic>
      <p:sp>
        <p:nvSpPr>
          <p:cNvPr id="28674" name="Текст 7"/>
          <p:cNvSpPr>
            <a:spLocks noGrp="1"/>
          </p:cNvSpPr>
          <p:nvPr>
            <p:ph type="body" sz="quarter" idx="3"/>
          </p:nvPr>
        </p:nvSpPr>
        <p:spPr>
          <a:xfrm>
            <a:off x="4643438" y="428625"/>
            <a:ext cx="4041775" cy="1317625"/>
          </a:xfrm>
        </p:spPr>
        <p:txBody>
          <a:bodyPr/>
          <a:lstStyle/>
          <a:p>
            <a:r>
              <a:rPr lang="ru-RU" b="0" smtClean="0"/>
              <a:t>Портрет Олександра II на смертному Одрі (1881)</a:t>
            </a:r>
            <a:endParaRPr lang="ru-RU" smtClean="0"/>
          </a:p>
        </p:txBody>
      </p:sp>
      <p:pic>
        <p:nvPicPr>
          <p:cNvPr id="28675" name="Содержимое 9" descr="Портрет Александра II на смертном одре (1881)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286250" y="1785938"/>
            <a:ext cx="4857750" cy="3824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Урочистий</a:t>
            </a:r>
            <a:r>
              <a:rPr lang="ru-RU" dirty="0" smtClean="0"/>
              <a:t> в</a:t>
            </a:r>
            <a:r>
              <a:rPr lang="en-US" dirty="0"/>
              <a:t>`</a:t>
            </a:r>
            <a:r>
              <a:rPr lang="ru-RU" dirty="0" err="1" smtClean="0"/>
              <a:t>їзд</a:t>
            </a:r>
            <a:r>
              <a:rPr lang="ru-RU" dirty="0" smtClean="0"/>
              <a:t> </a:t>
            </a:r>
            <a:r>
              <a:rPr lang="uk-UA" dirty="0" smtClean="0"/>
              <a:t>О</a:t>
            </a:r>
            <a:r>
              <a:rPr lang="ru-RU" dirty="0" err="1" smtClean="0"/>
              <a:t>лександра</a:t>
            </a:r>
            <a:r>
              <a:rPr lang="ru-RU" dirty="0" smtClean="0"/>
              <a:t> II в Бухарест, 1877 </a:t>
            </a:r>
            <a:r>
              <a:rPr lang="ru-RU" dirty="0" err="1" smtClean="0"/>
              <a:t>рік</a:t>
            </a:r>
            <a:endParaRPr lang="ru-RU" dirty="0"/>
          </a:p>
        </p:txBody>
      </p:sp>
      <p:pic>
        <p:nvPicPr>
          <p:cNvPr id="29698" name="Содержимое 8" descr="Торжественный въезд Александра II в Бухарест, 1877 год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57250" y="1600200"/>
            <a:ext cx="714375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472518" cy="635795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400" dirty="0"/>
              <a:t>Погляди сучасних істориків на епоху Олександра II набули драматичних змін під впливом панівної ідеології. У радянський історіографії переважав тенденційний погляд на його правління. Сучасні історики, поряд з тезою про «звільнення селян», констатують, що їх свобода пересування після реформи була «відносною». Називаючи реформи Олександра II «великими», вони в той же час пишуть про те, що реформи породили «найглибшу соціально-економічну кризу в селі», не привели до скасування тілесних покарань для селян, не були послідовними, а економічне життя в 1860-1870 -і рр.. характеризувалося промисловим спадом, розгулом спекуляції і грюндерства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10</vt:i4>
      </vt:variant>
      <vt:variant>
        <vt:lpstr>Заголовки слайдов</vt:lpstr>
      </vt:variant>
      <vt:variant>
        <vt:i4>6</vt:i4>
      </vt:variant>
    </vt:vector>
  </HeadingPairs>
  <TitlesOfParts>
    <vt:vector size="21" baseType="lpstr">
      <vt:lpstr>Calibri</vt:lpstr>
      <vt:lpstr>Arial</vt:lpstr>
      <vt:lpstr>Franklin Gothic Medium</vt:lpstr>
      <vt:lpstr>Franklin Gothic Book</vt:lpstr>
      <vt:lpstr>Wingdings 2</vt:lpstr>
      <vt:lpstr>Тема Office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Урочистий в`їзд Олександра II в Бухарест, 1877 рік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 Каленюк</dc:creator>
  <cp:lastModifiedBy>Максим</cp:lastModifiedBy>
  <cp:revision>14</cp:revision>
  <dcterms:created xsi:type="dcterms:W3CDTF">2012-11-05T18:02:35Z</dcterms:created>
  <dcterms:modified xsi:type="dcterms:W3CDTF">2012-12-27T17:33:48Z</dcterms:modified>
</cp:coreProperties>
</file>