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50D6-A911-4A77-81EA-9DE63F6411B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C791-2F3B-4063-8E78-B5834FBF0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256917" cy="6192688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51720" y="2348880"/>
            <a:ext cx="64801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Great Britain. London</a:t>
            </a:r>
            <a:r>
              <a:rPr lang="en-US" sz="9600" i="0" dirty="0"/>
              <a:t>.</a:t>
            </a:r>
            <a:endParaRPr lang="ru-RU" sz="96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нельсон 2"/>
          <p:cNvPicPr>
            <a:picLocks noChangeAspect="1" noChangeArrowheads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 bwMode="auto">
          <a:xfrm>
            <a:off x="0" y="0"/>
            <a:ext cx="687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948488" y="836613"/>
            <a:ext cx="21955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centre of  Trafalgar  Square is the monument to Nelson.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нельсон4"/>
          <p:cNvPicPr>
            <a:picLocks noChangeAspect="1" noChangeArrowheads="1"/>
          </p:cNvPicPr>
          <p:nvPr/>
        </p:nvPicPr>
        <p:blipFill>
          <a:blip r:embed="rId2" cstate="print"/>
          <a:srcRect t="16917"/>
          <a:stretch>
            <a:fillRect/>
          </a:stretch>
        </p:blipFill>
        <p:spPr bwMode="auto">
          <a:xfrm>
            <a:off x="0" y="0"/>
            <a:ext cx="615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300788" y="1125538"/>
            <a:ext cx="2843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Admiral Nelson is the national hero of Great  Britain.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_54"/>
          <p:cNvPicPr>
            <a:picLocks noChangeAspect="1" noChangeArrowheads="1"/>
          </p:cNvPicPr>
          <p:nvPr/>
        </p:nvPicPr>
        <p:blipFill>
          <a:blip r:embed="rId2" cstate="print"/>
          <a:srcRect l="7834" r="8530"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116638" y="549275"/>
            <a:ext cx="30273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the right of Trafalgar Square there is the National Gallery which has a fine collection of European paintings.</a:t>
            </a:r>
            <a:endParaRPr lang="ru-RU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685338" y="2852738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лондонцентр"/>
          <p:cNvPicPr>
            <a:picLocks noChangeAspect="1" noChangeArrowheads="1"/>
          </p:cNvPicPr>
          <p:nvPr/>
        </p:nvPicPr>
        <p:blipFill>
          <a:blip r:embed="rId2" cstate="print"/>
          <a:srcRect l="2882" t="4086" r="15715" b="12959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560840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парламент-2"/>
          <p:cNvPicPr>
            <a:picLocks noChangeAspect="1" noChangeArrowheads="1"/>
          </p:cNvPicPr>
          <p:nvPr/>
        </p:nvPicPr>
        <p:blipFill>
          <a:blip r:embed="rId2" cstate="print"/>
          <a:srcRect b="3062"/>
          <a:stretch>
            <a:fillRect/>
          </a:stretch>
        </p:blipFill>
        <p:spPr bwMode="auto">
          <a:xfrm>
            <a:off x="0" y="0"/>
            <a:ext cx="615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424613" y="712788"/>
            <a:ext cx="1828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227763" y="981075"/>
            <a:ext cx="2663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capital of Great Britain is  London. It is situated on the river Thames. The Houses of Parliament is the seat of the British Government</a:t>
            </a:r>
            <a:r>
              <a:rPr lang="en-US" i="0">
                <a:latin typeface="Arial" charset="0"/>
              </a:rPr>
              <a:t>.</a:t>
            </a:r>
            <a:r>
              <a:rPr lang="ru-RU" i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биг бен"/>
          <p:cNvPicPr>
            <a:picLocks noChangeAspect="1" noChangeArrowheads="1"/>
          </p:cNvPicPr>
          <p:nvPr/>
        </p:nvPicPr>
        <p:blipFill>
          <a:blip r:embed="rId2" cstate="print"/>
          <a:srcRect l="17450" r="12309"/>
          <a:stretch>
            <a:fillRect/>
          </a:stretch>
        </p:blipFill>
        <p:spPr bwMode="auto">
          <a:xfrm>
            <a:off x="0" y="0"/>
            <a:ext cx="6423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588125" y="1268413"/>
            <a:ext cx="22526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tallest tower of the Houses of Parliament with the clock on it is Big Ben.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дворец"/>
          <p:cNvPicPr>
            <a:picLocks noChangeAspect="1" noChangeArrowheads="1"/>
          </p:cNvPicPr>
          <p:nvPr/>
        </p:nvPicPr>
        <p:blipFill>
          <a:blip r:embed="rId2" cstate="print"/>
          <a:srcRect l="5353"/>
          <a:stretch>
            <a:fillRect/>
          </a:stretch>
        </p:blipFill>
        <p:spPr bwMode="auto">
          <a:xfrm>
            <a:off x="0" y="0"/>
            <a:ext cx="637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659563" y="981075"/>
            <a:ext cx="22336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centre there is a Buckingham Palace. Queen Elizabeth lives there.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019925" y="1268413"/>
            <a:ext cx="189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Crossing the river by Tower Bridge…</a:t>
            </a:r>
            <a:endParaRPr lang="ru-RU"/>
          </a:p>
        </p:txBody>
      </p:sp>
      <p:pic>
        <p:nvPicPr>
          <p:cNvPr id="81926" name="Picture 6" descr="тауэр бридж"/>
          <p:cNvPicPr>
            <a:picLocks noChangeAspect="1" noChangeArrowheads="1"/>
          </p:cNvPicPr>
          <p:nvPr/>
        </p:nvPicPr>
        <p:blipFill>
          <a:blip r:embed="rId2" cstate="print"/>
          <a:srcRect l="18709"/>
          <a:stretch>
            <a:fillRect/>
          </a:stretch>
        </p:blipFill>
        <p:spPr bwMode="auto">
          <a:xfrm>
            <a:off x="0" y="-25400"/>
            <a:ext cx="68770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тауэ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66357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804025" y="620713"/>
            <a:ext cx="21082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 can see the Tower of London. Many centuries ago it was a fortress, a Royal Palace and then a prison. Now it is a museum.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86020" name="Picture 4" descr="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588125" y="908050"/>
            <a:ext cx="23241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St.Paul’s  Cathedral is the biggest English church</a:t>
            </a:r>
            <a:r>
              <a:rPr lang="en-US" sz="1800"/>
              <a:t>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7" name="Picture 9" descr="вестминстер2"/>
          <p:cNvPicPr>
            <a:picLocks noChangeAspect="1" noChangeArrowheads="1"/>
          </p:cNvPicPr>
          <p:nvPr/>
        </p:nvPicPr>
        <p:blipFill>
          <a:blip r:embed="rId2" cstate="print"/>
          <a:srcRect l="3537"/>
          <a:stretch>
            <a:fillRect/>
          </a:stretch>
        </p:blipFill>
        <p:spPr bwMode="auto">
          <a:xfrm>
            <a:off x="0" y="0"/>
            <a:ext cx="684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877050" y="333375"/>
            <a:ext cx="22669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Westminster Abby is one of the oldest building in London.</a:t>
            </a:r>
            <a:r>
              <a:rPr lang="ru-RU"/>
              <a:t> </a:t>
            </a:r>
            <a:r>
              <a:rPr lang="en-US"/>
              <a:t>Many kings and queens are buried there.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2012-02-17T14:38:32Z</dcterms:created>
  <dcterms:modified xsi:type="dcterms:W3CDTF">2012-02-17T14:50:38Z</dcterms:modified>
</cp:coreProperties>
</file>