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74638"/>
            <a:ext cx="3071802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ЖУРНАЛІСТИКА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txBody>
          <a:bodyPr/>
          <a:lstStyle/>
          <a:p>
            <a:r>
              <a:rPr lang="ru-RU" sz="2800" dirty="0" smtClean="0"/>
              <a:t>ТИПИ ЖУРНАЛІСТИКИ</a:t>
            </a:r>
            <a:r>
              <a:rPr lang="ru-RU" dirty="0" smtClean="0"/>
              <a:t>: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4357694"/>
            <a:ext cx="2928958" cy="2193891"/>
          </a:xfrm>
        </p:spPr>
      </p:pic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2400287" cy="2994031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цифрова</a:t>
            </a:r>
            <a:r>
              <a:rPr lang="ru-RU" sz="2400" dirty="0" smtClean="0"/>
              <a:t>, </a:t>
            </a:r>
            <a:r>
              <a:rPr lang="ru-RU" sz="2400" dirty="0" err="1" smtClean="0"/>
              <a:t>паперова</a:t>
            </a:r>
            <a:r>
              <a:rPr lang="ru-RU" sz="2400" dirty="0" smtClean="0"/>
              <a:t>, </a:t>
            </a:r>
            <a:r>
              <a:rPr lang="ru-RU" sz="2400" dirty="0" err="1" smtClean="0"/>
              <a:t>зображально-звукова</a:t>
            </a:r>
            <a:r>
              <a:rPr lang="ru-RU" sz="2400" dirty="0" smtClean="0"/>
              <a:t>, </a:t>
            </a:r>
            <a:r>
              <a:rPr lang="ru-RU" sz="2400" dirty="0" err="1" smtClean="0"/>
              <a:t>звукова</a:t>
            </a:r>
            <a:r>
              <a:rPr lang="ru-RU" sz="2400" dirty="0" smtClean="0"/>
              <a:t>, </a:t>
            </a:r>
            <a:r>
              <a:rPr lang="ru-RU" sz="2400" dirty="0" err="1" smtClean="0"/>
              <a:t>зображальна</a:t>
            </a:r>
            <a:r>
              <a:rPr lang="ru-RU" sz="2400" dirty="0" smtClean="0"/>
              <a:t> (</a:t>
            </a:r>
            <a:r>
              <a:rPr lang="ru-RU" sz="2400" dirty="0" err="1" smtClean="0"/>
              <a:t>комбінована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092" y="0"/>
            <a:ext cx="471490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86256"/>
            <a:ext cx="3429008" cy="22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0"/>
            <a:ext cx="24955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082"/>
            <a:ext cx="4929190" cy="5269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err="1" smtClean="0"/>
              <a:t>Категорії</a:t>
            </a:r>
            <a:r>
              <a:rPr lang="ru-RU" sz="3200" dirty="0" smtClean="0"/>
              <a:t> </a:t>
            </a:r>
            <a:r>
              <a:rPr lang="ru-RU" sz="3200" dirty="0" err="1" smtClean="0"/>
              <a:t>журналістики</a:t>
            </a:r>
            <a:r>
              <a:rPr lang="ru-RU" sz="32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143372" y="214290"/>
            <a:ext cx="47529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4282" y="1435101"/>
            <a:ext cx="2643207" cy="313690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Конвергентна </a:t>
            </a:r>
            <a:r>
              <a:rPr lang="ru-RU" sz="2400" dirty="0" err="1" smtClean="0"/>
              <a:t>журналістика</a:t>
            </a:r>
            <a:endParaRPr lang="ru-RU" sz="2400" dirty="0" smtClean="0"/>
          </a:p>
          <a:p>
            <a:r>
              <a:rPr lang="ru-RU" sz="2400" dirty="0" err="1" smtClean="0"/>
              <a:t>Мультимедійна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журналістика</a:t>
            </a:r>
            <a:endParaRPr lang="ru-RU" sz="2400" dirty="0" smtClean="0"/>
          </a:p>
          <a:p>
            <a:r>
              <a:rPr lang="ru-RU" sz="2400" dirty="0" err="1" smtClean="0"/>
              <a:t>Комп’ютерна</a:t>
            </a:r>
            <a:r>
              <a:rPr lang="ru-RU" sz="2400" dirty="0" smtClean="0"/>
              <a:t> </a:t>
            </a:r>
            <a:r>
              <a:rPr lang="ru-RU" sz="2400" dirty="0" err="1" smtClean="0"/>
              <a:t>журналістика</a:t>
            </a:r>
            <a:endParaRPr lang="ru-RU" sz="2400" dirty="0" smtClean="0"/>
          </a:p>
          <a:p>
            <a:endParaRPr lang="ru-RU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3071786"/>
            <a:ext cx="3155178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3819539" cy="527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Види журналістики:</a:t>
            </a:r>
            <a:br>
              <a:rPr lang="ru-RU" smtClean="0"/>
            </a:b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>
                <a:solidFill>
                  <a:schemeClr val="bg1"/>
                </a:solidFill>
              </a:rPr>
              <a:t>пресова</a:t>
            </a:r>
            <a:r>
              <a:rPr lang="ru-RU" sz="1600" dirty="0" smtClean="0">
                <a:solidFill>
                  <a:schemeClr val="bg1"/>
                </a:solidFill>
              </a:rPr>
              <a:t> (</a:t>
            </a:r>
            <a:r>
              <a:rPr lang="ru-RU" sz="1600" dirty="0" err="1" smtClean="0">
                <a:solidFill>
                  <a:schemeClr val="bg1"/>
                </a:solidFill>
              </a:rPr>
              <a:t>газетно-журнальна</a:t>
            </a:r>
            <a:r>
              <a:rPr lang="ru-RU" sz="1600" dirty="0" smtClean="0">
                <a:solidFill>
                  <a:schemeClr val="bg1"/>
                </a:solidFill>
              </a:rPr>
              <a:t>) (</a:t>
            </a:r>
            <a:r>
              <a:rPr lang="ru-RU" sz="1600" dirty="0" err="1" smtClean="0">
                <a:solidFill>
                  <a:schemeClr val="bg1"/>
                </a:solidFill>
              </a:rPr>
              <a:t>газети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журнали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бюлетені</a:t>
            </a:r>
            <a:r>
              <a:rPr lang="ru-RU" sz="1600" dirty="0" smtClean="0">
                <a:solidFill>
                  <a:schemeClr val="bg1"/>
                </a:solidFill>
              </a:rPr>
              <a:t>, альманахи)</a:t>
            </a:r>
          </a:p>
          <a:p>
            <a:r>
              <a:rPr lang="ru-RU" sz="1600" dirty="0" err="1" smtClean="0">
                <a:solidFill>
                  <a:schemeClr val="bg1"/>
                </a:solidFill>
              </a:rPr>
              <a:t>телевізійна</a:t>
            </a:r>
            <a:r>
              <a:rPr lang="ru-RU" sz="1600" dirty="0" smtClean="0">
                <a:solidFill>
                  <a:schemeClr val="bg1"/>
                </a:solidFill>
              </a:rPr>
              <a:t> (</a:t>
            </a:r>
            <a:r>
              <a:rPr lang="ru-RU" sz="1600" dirty="0" err="1" smtClean="0">
                <a:solidFill>
                  <a:schemeClr val="bg1"/>
                </a:solidFill>
              </a:rPr>
              <a:t>канали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програми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передачі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фільми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інше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1600" dirty="0" err="1" smtClean="0">
                <a:solidFill>
                  <a:schemeClr val="bg1"/>
                </a:solidFill>
              </a:rPr>
              <a:t>радійна</a:t>
            </a:r>
            <a:r>
              <a:rPr lang="ru-RU" sz="1600" dirty="0" smtClean="0">
                <a:solidFill>
                  <a:schemeClr val="bg1"/>
                </a:solidFill>
              </a:rPr>
              <a:t> (</a:t>
            </a:r>
            <a:r>
              <a:rPr lang="ru-RU" sz="1600" dirty="0" err="1" smtClean="0">
                <a:solidFill>
                  <a:schemeClr val="bg1"/>
                </a:solidFill>
              </a:rPr>
              <a:t>канали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програми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передачі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інше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1600" dirty="0" err="1" smtClean="0"/>
              <a:t>інтернетна</a:t>
            </a:r>
            <a:r>
              <a:rPr lang="ru-RU" sz="1600" dirty="0" smtClean="0"/>
              <a:t> (</a:t>
            </a:r>
            <a:r>
              <a:rPr lang="ru-RU" sz="1600" dirty="0" err="1" smtClean="0"/>
              <a:t>інтернет-видан</a:t>
            </a:r>
            <a:r>
              <a:rPr lang="ru-RU" sz="1600" dirty="0" err="1" smtClean="0">
                <a:solidFill>
                  <a:schemeClr val="bg1"/>
                </a:solidFill>
              </a:rPr>
              <a:t>ня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/>
              <a:t>інтернет-версія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са</a:t>
            </a:r>
            <a:r>
              <a:rPr lang="ru-RU" sz="1600" dirty="0" err="1" smtClean="0">
                <a:solidFill>
                  <a:schemeClr val="bg1"/>
                </a:solidFill>
              </a:rPr>
              <a:t>йт-видання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інше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1600" dirty="0" err="1" smtClean="0">
                <a:solidFill>
                  <a:schemeClr val="bg1"/>
                </a:solidFill>
              </a:rPr>
              <a:t>агентська</a:t>
            </a:r>
            <a:r>
              <a:rPr lang="ru-RU" sz="1600" dirty="0" smtClean="0">
                <a:solidFill>
                  <a:schemeClr val="bg1"/>
                </a:solidFill>
              </a:rPr>
              <a:t> (для </a:t>
            </a:r>
            <a:r>
              <a:rPr lang="ru-RU" sz="1600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1600" dirty="0" smtClean="0">
                <a:solidFill>
                  <a:schemeClr val="bg1"/>
                </a:solidFill>
              </a:rPr>
              <a:t> агентств)</a:t>
            </a:r>
          </a:p>
          <a:p>
            <a:r>
              <a:rPr lang="ru-RU" sz="1600" dirty="0" err="1" smtClean="0">
                <a:solidFill>
                  <a:schemeClr val="bg1"/>
                </a:solidFill>
              </a:rPr>
              <a:t>фотографічна</a:t>
            </a:r>
            <a:r>
              <a:rPr lang="ru-RU" sz="1600" dirty="0" smtClean="0">
                <a:solidFill>
                  <a:schemeClr val="bg1"/>
                </a:solidFill>
              </a:rPr>
              <a:t> (</a:t>
            </a:r>
            <a:r>
              <a:rPr lang="ru-RU" sz="1600" dirty="0" err="1" smtClean="0">
                <a:solidFill>
                  <a:schemeClr val="bg1"/>
                </a:solidFill>
              </a:rPr>
              <a:t>таблоїди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</a:t>
            </a:r>
            <a:r>
              <a:rPr lang="ru-RU" sz="1600" dirty="0" smtClean="0">
                <a:solidFill>
                  <a:schemeClr val="bg1"/>
                </a:solidFill>
              </a:rPr>
              <a:t> т.п.)</a:t>
            </a:r>
          </a:p>
          <a:p>
            <a:r>
              <a:rPr lang="ru-RU" sz="1600" dirty="0" err="1" smtClean="0">
                <a:solidFill>
                  <a:schemeClr val="bg1"/>
                </a:solidFill>
              </a:rPr>
              <a:t>кінематографічна</a:t>
            </a:r>
            <a:r>
              <a:rPr lang="ru-RU" sz="1600" dirty="0" smtClean="0">
                <a:solidFill>
                  <a:schemeClr val="bg1"/>
                </a:solidFill>
              </a:rPr>
              <a:t> (</a:t>
            </a:r>
            <a:r>
              <a:rPr lang="ru-RU" sz="1600" dirty="0" err="1" smtClean="0">
                <a:solidFill>
                  <a:schemeClr val="bg1"/>
                </a:solidFill>
              </a:rPr>
              <a:t>кіноканал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кінохроніка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кіножурнал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кінопрограма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тощо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0"/>
            <a:ext cx="4214810" cy="30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4894" y="2786058"/>
            <a:ext cx="2539106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4500570"/>
            <a:ext cx="32618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214422"/>
            <a:ext cx="21145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643314"/>
            <a:ext cx="233035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1500174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Тематичні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спеціалізації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журналістики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 bwMode="auto">
          <a:xfrm>
            <a:off x="5572132" y="214290"/>
            <a:ext cx="205464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214282" y="1500174"/>
            <a:ext cx="3008313" cy="4691063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соціальна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журналістика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політична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журналістика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ділова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журналістика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комерційна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некомерційна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міжнародна</a:t>
            </a:r>
            <a:r>
              <a:rPr lang="ru-RU" sz="1800" dirty="0" smtClean="0"/>
              <a:t> </a:t>
            </a:r>
            <a:r>
              <a:rPr lang="ru-RU" sz="1800" dirty="0" err="1" smtClean="0"/>
              <a:t>журналістика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аграрна</a:t>
            </a:r>
            <a:r>
              <a:rPr lang="ru-RU" sz="1800" dirty="0" smtClean="0"/>
              <a:t> </a:t>
            </a:r>
            <a:r>
              <a:rPr lang="ru-RU" sz="1800" dirty="0" err="1" smtClean="0"/>
              <a:t>журналістика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спортивна </a:t>
            </a:r>
            <a:r>
              <a:rPr lang="ru-RU" sz="1800" dirty="0" err="1" smtClean="0"/>
              <a:t>журналістика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наукова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журналістика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правнича</a:t>
            </a:r>
            <a:r>
              <a:rPr lang="ru-RU" sz="1800" dirty="0" smtClean="0"/>
              <a:t> </a:t>
            </a:r>
            <a:r>
              <a:rPr lang="ru-RU" sz="1800" dirty="0" err="1" smtClean="0"/>
              <a:t>журналістика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медична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журналістика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релігійна</a:t>
            </a:r>
            <a:r>
              <a:rPr lang="ru-RU" sz="1800" dirty="0" smtClean="0"/>
              <a:t>;</a:t>
            </a:r>
          </a:p>
          <a:p>
            <a:r>
              <a:rPr lang="ru-RU" sz="1800" dirty="0" err="1" smtClean="0"/>
              <a:t>інша</a:t>
            </a:r>
            <a:r>
              <a:rPr lang="ru-RU" sz="1800" dirty="0" smtClean="0"/>
              <a:t> </a:t>
            </a:r>
            <a:r>
              <a:rPr lang="ru-RU" sz="1800" dirty="0" err="1" smtClean="0"/>
              <a:t>галузева</a:t>
            </a:r>
            <a:r>
              <a:rPr lang="ru-RU" sz="1800" dirty="0" smtClean="0"/>
              <a:t> </a:t>
            </a:r>
            <a:r>
              <a:rPr lang="ru-RU" sz="1800" dirty="0" err="1" smtClean="0"/>
              <a:t>журналістика</a:t>
            </a:r>
            <a:endParaRPr lang="ru-RU" sz="1800" dirty="0" smtClean="0"/>
          </a:p>
          <a:p>
            <a:endParaRPr lang="ru-RU" sz="1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3929066"/>
            <a:ext cx="19812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4286256"/>
            <a:ext cx="20669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3286148" cy="327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7025" y="2357430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0"/>
            <a:ext cx="3786214" cy="292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286124"/>
            <a:ext cx="2943429" cy="339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2125464"/>
            <a:ext cx="3538545" cy="265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 bwMode="auto">
          <a:xfrm>
            <a:off x="0" y="4357694"/>
            <a:ext cx="3342271" cy="225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4000496" cy="1511288"/>
          </a:xfrm>
        </p:spPr>
        <p:txBody>
          <a:bodyPr/>
          <a:lstStyle/>
          <a:p>
            <a:r>
              <a:rPr lang="uk-UA" dirty="0" smtClean="0"/>
              <a:t>К</a:t>
            </a:r>
            <a:r>
              <a:rPr lang="uk-UA" dirty="0" smtClean="0"/>
              <a:t>інець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-1"/>
            <a:ext cx="4643438" cy="298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264822"/>
            <a:ext cx="4786347" cy="318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138</Words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ЖУРНАЛІСТИКА</vt:lpstr>
      <vt:lpstr>ТИПИ ЖУРНАЛІСТИКИ: </vt:lpstr>
      <vt:lpstr>Категорії журналістики: </vt:lpstr>
      <vt:lpstr>Види журналістики: </vt:lpstr>
      <vt:lpstr>Тематичні спеціалізації журналістики: </vt:lpstr>
      <vt:lpstr>Слайд 6</vt:lpstr>
      <vt:lpstr>Кінець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Вадим Покидко</cp:lastModifiedBy>
  <cp:revision>4</cp:revision>
  <dcterms:modified xsi:type="dcterms:W3CDTF">2010-09-09T19:23:07Z</dcterms:modified>
</cp:coreProperties>
</file>